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71" r:id="rId8"/>
    <p:sldId id="261" r:id="rId9"/>
    <p:sldId id="269" r:id="rId10"/>
    <p:sldId id="262" r:id="rId11"/>
    <p:sldId id="273" r:id="rId12"/>
    <p:sldId id="274" r:id="rId13"/>
    <p:sldId id="265" r:id="rId14"/>
    <p:sldId id="272" r:id="rId15"/>
    <p:sldId id="264" r:id="rId16"/>
    <p:sldId id="270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39A73-2806-4CB8-92DB-60F5CD2D13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D949CA-8076-4727-A697-86E0DE13147C}">
      <dgm:prSet/>
      <dgm:spPr/>
      <dgm:t>
        <a:bodyPr/>
        <a:lstStyle/>
        <a:p>
          <a:r>
            <a:rPr lang="en-US"/>
            <a:t>to ease the management task of the information related to the human resources of the factory.</a:t>
          </a:r>
        </a:p>
      </dgm:t>
    </dgm:pt>
    <dgm:pt modelId="{FECE59C9-BC68-4BE4-B75D-0805D1B34949}" type="parTrans" cxnId="{24E253D1-1DD1-479F-9868-E900C7C72E67}">
      <dgm:prSet/>
      <dgm:spPr/>
      <dgm:t>
        <a:bodyPr/>
        <a:lstStyle/>
        <a:p>
          <a:endParaRPr lang="en-US"/>
        </a:p>
      </dgm:t>
    </dgm:pt>
    <dgm:pt modelId="{5C06161D-0DC9-4F87-91CB-F9FD23736410}" type="sibTrans" cxnId="{24E253D1-1DD1-479F-9868-E900C7C72E67}">
      <dgm:prSet/>
      <dgm:spPr/>
      <dgm:t>
        <a:bodyPr/>
        <a:lstStyle/>
        <a:p>
          <a:endParaRPr lang="en-US"/>
        </a:p>
      </dgm:t>
    </dgm:pt>
    <dgm:pt modelId="{8FA4BBD0-AEAD-423F-BFAE-3C42F4E93E3C}">
      <dgm:prSet/>
      <dgm:spPr/>
      <dgm:t>
        <a:bodyPr/>
        <a:lstStyle/>
        <a:p>
          <a:r>
            <a:rPr lang="en-US"/>
            <a:t>Usage of the concept of Abstraction for the Employee class.</a:t>
          </a:r>
        </a:p>
      </dgm:t>
    </dgm:pt>
    <dgm:pt modelId="{3E89A496-EB62-4D0D-90F2-0A85F08250AF}" type="parTrans" cxnId="{1E9CC4F5-1AB8-4419-BF13-2399AB26756D}">
      <dgm:prSet/>
      <dgm:spPr/>
      <dgm:t>
        <a:bodyPr/>
        <a:lstStyle/>
        <a:p>
          <a:endParaRPr lang="en-US"/>
        </a:p>
      </dgm:t>
    </dgm:pt>
    <dgm:pt modelId="{6AA57C9C-F865-46BC-80C8-5F35BB79EBAD}" type="sibTrans" cxnId="{1E9CC4F5-1AB8-4419-BF13-2399AB26756D}">
      <dgm:prSet/>
      <dgm:spPr/>
      <dgm:t>
        <a:bodyPr/>
        <a:lstStyle/>
        <a:p>
          <a:endParaRPr lang="en-US"/>
        </a:p>
      </dgm:t>
    </dgm:pt>
    <dgm:pt modelId="{89C9A6C1-49D7-47CF-BD76-7B4270D9560F}">
      <dgm:prSet/>
      <dgm:spPr/>
      <dgm:t>
        <a:bodyPr/>
        <a:lstStyle/>
        <a:p>
          <a:r>
            <a:rPr lang="en-US"/>
            <a:t>All the data fields of the Employee class are “private” to prevent access from the outside of the class.</a:t>
          </a:r>
        </a:p>
      </dgm:t>
    </dgm:pt>
    <dgm:pt modelId="{3F41639D-DFE6-4EC8-A079-4279FB1D5173}" type="parTrans" cxnId="{F887EF2D-44E5-45AB-867A-64AB95977556}">
      <dgm:prSet/>
      <dgm:spPr/>
      <dgm:t>
        <a:bodyPr/>
        <a:lstStyle/>
        <a:p>
          <a:endParaRPr lang="en-US"/>
        </a:p>
      </dgm:t>
    </dgm:pt>
    <dgm:pt modelId="{F2EEF263-2BCF-4AFF-97F1-92EB2BD8BA95}" type="sibTrans" cxnId="{F887EF2D-44E5-45AB-867A-64AB95977556}">
      <dgm:prSet/>
      <dgm:spPr/>
      <dgm:t>
        <a:bodyPr/>
        <a:lstStyle/>
        <a:p>
          <a:endParaRPr lang="en-US"/>
        </a:p>
      </dgm:t>
    </dgm:pt>
    <dgm:pt modelId="{10E6166E-AE6E-4F9E-BD3B-2292DD2CA770}">
      <dgm:prSet/>
      <dgm:spPr/>
      <dgm:t>
        <a:bodyPr/>
        <a:lstStyle/>
        <a:p>
          <a:r>
            <a:rPr lang="en-US"/>
            <a:t>Uses of the ArrayList class in the Manager class to collect labor information.- uses of add() and remove() methods.</a:t>
          </a:r>
        </a:p>
      </dgm:t>
    </dgm:pt>
    <dgm:pt modelId="{38135EC4-E049-4F20-A9F8-9DCC953C68B1}" type="parTrans" cxnId="{2CE9C9AC-35D5-4C1B-9B48-1051FE6A16D2}">
      <dgm:prSet/>
      <dgm:spPr/>
      <dgm:t>
        <a:bodyPr/>
        <a:lstStyle/>
        <a:p>
          <a:endParaRPr lang="en-US"/>
        </a:p>
      </dgm:t>
    </dgm:pt>
    <dgm:pt modelId="{D553B745-8295-4F5E-8CA0-1F3A34A77B08}" type="sibTrans" cxnId="{2CE9C9AC-35D5-4C1B-9B48-1051FE6A16D2}">
      <dgm:prSet/>
      <dgm:spPr/>
      <dgm:t>
        <a:bodyPr/>
        <a:lstStyle/>
        <a:p>
          <a:endParaRPr lang="en-US"/>
        </a:p>
      </dgm:t>
    </dgm:pt>
    <dgm:pt modelId="{B7402E60-61C3-4933-B71E-71B55BF5D931}" type="pres">
      <dgm:prSet presAssocID="{53839A73-2806-4CB8-92DB-60F5CD2D1396}" presName="root" presStyleCnt="0">
        <dgm:presLayoutVars>
          <dgm:dir/>
          <dgm:resizeHandles val="exact"/>
        </dgm:presLayoutVars>
      </dgm:prSet>
      <dgm:spPr/>
    </dgm:pt>
    <dgm:pt modelId="{1338199D-7985-4831-A09F-CD9F4908799B}" type="pres">
      <dgm:prSet presAssocID="{E1D949CA-8076-4727-A697-86E0DE13147C}" presName="compNode" presStyleCnt="0"/>
      <dgm:spPr/>
    </dgm:pt>
    <dgm:pt modelId="{52F1C219-27C4-443F-8873-3F930F62B423}" type="pres">
      <dgm:prSet presAssocID="{E1D949CA-8076-4727-A697-86E0DE13147C}" presName="bgRect" presStyleLbl="bgShp" presStyleIdx="0" presStyleCnt="4"/>
      <dgm:spPr/>
    </dgm:pt>
    <dgm:pt modelId="{AB7198DD-067D-45F8-8D92-BFE6763F1C0F}" type="pres">
      <dgm:prSet presAssocID="{E1D949CA-8076-4727-A697-86E0DE1314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CEE6DB69-1EFA-41BC-B9C3-2F0895A325B5}" type="pres">
      <dgm:prSet presAssocID="{E1D949CA-8076-4727-A697-86E0DE13147C}" presName="spaceRect" presStyleCnt="0"/>
      <dgm:spPr/>
    </dgm:pt>
    <dgm:pt modelId="{6037F56E-55FA-4A99-89F0-F2891D72AA21}" type="pres">
      <dgm:prSet presAssocID="{E1D949CA-8076-4727-A697-86E0DE13147C}" presName="parTx" presStyleLbl="revTx" presStyleIdx="0" presStyleCnt="4">
        <dgm:presLayoutVars>
          <dgm:chMax val="0"/>
          <dgm:chPref val="0"/>
        </dgm:presLayoutVars>
      </dgm:prSet>
      <dgm:spPr/>
    </dgm:pt>
    <dgm:pt modelId="{D29D02DE-396F-4817-B3AE-F3C73AF2D4C4}" type="pres">
      <dgm:prSet presAssocID="{5C06161D-0DC9-4F87-91CB-F9FD23736410}" presName="sibTrans" presStyleCnt="0"/>
      <dgm:spPr/>
    </dgm:pt>
    <dgm:pt modelId="{B4D9CA67-E353-4C22-AADD-606AC3EF1D63}" type="pres">
      <dgm:prSet presAssocID="{8FA4BBD0-AEAD-423F-BFAE-3C42F4E93E3C}" presName="compNode" presStyleCnt="0"/>
      <dgm:spPr/>
    </dgm:pt>
    <dgm:pt modelId="{E60EE0E1-C580-4647-AE6F-2380F8590B98}" type="pres">
      <dgm:prSet presAssocID="{8FA4BBD0-AEAD-423F-BFAE-3C42F4E93E3C}" presName="bgRect" presStyleLbl="bgShp" presStyleIdx="1" presStyleCnt="4"/>
      <dgm:spPr/>
    </dgm:pt>
    <dgm:pt modelId="{E19D600C-D58F-4153-84F3-44E917C55F46}" type="pres">
      <dgm:prSet presAssocID="{8FA4BBD0-AEAD-423F-BFAE-3C42F4E93E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F397F2B4-E44E-4010-94A5-E5BBDF53B8C3}" type="pres">
      <dgm:prSet presAssocID="{8FA4BBD0-AEAD-423F-BFAE-3C42F4E93E3C}" presName="spaceRect" presStyleCnt="0"/>
      <dgm:spPr/>
    </dgm:pt>
    <dgm:pt modelId="{DFC4A5CD-6446-46BD-92CC-17CFA7AE6191}" type="pres">
      <dgm:prSet presAssocID="{8FA4BBD0-AEAD-423F-BFAE-3C42F4E93E3C}" presName="parTx" presStyleLbl="revTx" presStyleIdx="1" presStyleCnt="4">
        <dgm:presLayoutVars>
          <dgm:chMax val="0"/>
          <dgm:chPref val="0"/>
        </dgm:presLayoutVars>
      </dgm:prSet>
      <dgm:spPr/>
    </dgm:pt>
    <dgm:pt modelId="{BBB36759-B4F3-4928-A919-D33AB9D904EB}" type="pres">
      <dgm:prSet presAssocID="{6AA57C9C-F865-46BC-80C8-5F35BB79EBAD}" presName="sibTrans" presStyleCnt="0"/>
      <dgm:spPr/>
    </dgm:pt>
    <dgm:pt modelId="{E4C2AF3A-B280-49B7-AA35-D8838F43BE1D}" type="pres">
      <dgm:prSet presAssocID="{89C9A6C1-49D7-47CF-BD76-7B4270D9560F}" presName="compNode" presStyleCnt="0"/>
      <dgm:spPr/>
    </dgm:pt>
    <dgm:pt modelId="{3F2123DA-C462-49F4-A327-75C6B86A0DFD}" type="pres">
      <dgm:prSet presAssocID="{89C9A6C1-49D7-47CF-BD76-7B4270D9560F}" presName="bgRect" presStyleLbl="bgShp" presStyleIdx="2" presStyleCnt="4"/>
      <dgm:spPr/>
    </dgm:pt>
    <dgm:pt modelId="{252731EA-0472-4FEC-A3BA-730E3A9BA069}" type="pres">
      <dgm:prSet presAssocID="{89C9A6C1-49D7-47CF-BD76-7B4270D956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F64F31A-86FB-4497-98C7-C25EB4EC5EE9}" type="pres">
      <dgm:prSet presAssocID="{89C9A6C1-49D7-47CF-BD76-7B4270D9560F}" presName="spaceRect" presStyleCnt="0"/>
      <dgm:spPr/>
    </dgm:pt>
    <dgm:pt modelId="{7683EA97-7FB5-4232-AEB5-CFDF193088E6}" type="pres">
      <dgm:prSet presAssocID="{89C9A6C1-49D7-47CF-BD76-7B4270D9560F}" presName="parTx" presStyleLbl="revTx" presStyleIdx="2" presStyleCnt="4">
        <dgm:presLayoutVars>
          <dgm:chMax val="0"/>
          <dgm:chPref val="0"/>
        </dgm:presLayoutVars>
      </dgm:prSet>
      <dgm:spPr/>
    </dgm:pt>
    <dgm:pt modelId="{678B2C02-5B87-452E-9160-D1C621393873}" type="pres">
      <dgm:prSet presAssocID="{F2EEF263-2BCF-4AFF-97F1-92EB2BD8BA95}" presName="sibTrans" presStyleCnt="0"/>
      <dgm:spPr/>
    </dgm:pt>
    <dgm:pt modelId="{4044DFF8-A4FA-48EF-B579-143EF5ED3A86}" type="pres">
      <dgm:prSet presAssocID="{10E6166E-AE6E-4F9E-BD3B-2292DD2CA770}" presName="compNode" presStyleCnt="0"/>
      <dgm:spPr/>
    </dgm:pt>
    <dgm:pt modelId="{11E05BF9-515F-4057-ABD2-D853DF060ADA}" type="pres">
      <dgm:prSet presAssocID="{10E6166E-AE6E-4F9E-BD3B-2292DD2CA770}" presName="bgRect" presStyleLbl="bgShp" presStyleIdx="3" presStyleCnt="4"/>
      <dgm:spPr/>
    </dgm:pt>
    <dgm:pt modelId="{B65F7BA3-5B6F-41BC-82E9-A5850B521C8B}" type="pres">
      <dgm:prSet presAssocID="{10E6166E-AE6E-4F9E-BD3B-2292DD2CA7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87A61C3C-9904-4FB3-9228-F524525E134D}" type="pres">
      <dgm:prSet presAssocID="{10E6166E-AE6E-4F9E-BD3B-2292DD2CA770}" presName="spaceRect" presStyleCnt="0"/>
      <dgm:spPr/>
    </dgm:pt>
    <dgm:pt modelId="{652463A2-7373-464D-A0B4-4717191DBEC1}" type="pres">
      <dgm:prSet presAssocID="{10E6166E-AE6E-4F9E-BD3B-2292DD2CA7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46C91E-B8F7-4951-A386-ED6440FE78C2}" type="presOf" srcId="{89C9A6C1-49D7-47CF-BD76-7B4270D9560F}" destId="{7683EA97-7FB5-4232-AEB5-CFDF193088E6}" srcOrd="0" destOrd="0" presId="urn:microsoft.com/office/officeart/2018/2/layout/IconVerticalSolidList"/>
    <dgm:cxn modelId="{0D2E3928-1001-4D71-BE23-98828634B596}" type="presOf" srcId="{10E6166E-AE6E-4F9E-BD3B-2292DD2CA770}" destId="{652463A2-7373-464D-A0B4-4717191DBEC1}" srcOrd="0" destOrd="0" presId="urn:microsoft.com/office/officeart/2018/2/layout/IconVerticalSolidList"/>
    <dgm:cxn modelId="{F887EF2D-44E5-45AB-867A-64AB95977556}" srcId="{53839A73-2806-4CB8-92DB-60F5CD2D1396}" destId="{89C9A6C1-49D7-47CF-BD76-7B4270D9560F}" srcOrd="2" destOrd="0" parTransId="{3F41639D-DFE6-4EC8-A079-4279FB1D5173}" sibTransId="{F2EEF263-2BCF-4AFF-97F1-92EB2BD8BA95}"/>
    <dgm:cxn modelId="{44D37D41-F09E-4DDB-82ED-6665805B33ED}" type="presOf" srcId="{E1D949CA-8076-4727-A697-86E0DE13147C}" destId="{6037F56E-55FA-4A99-89F0-F2891D72AA21}" srcOrd="0" destOrd="0" presId="urn:microsoft.com/office/officeart/2018/2/layout/IconVerticalSolidList"/>
    <dgm:cxn modelId="{2CE9C9AC-35D5-4C1B-9B48-1051FE6A16D2}" srcId="{53839A73-2806-4CB8-92DB-60F5CD2D1396}" destId="{10E6166E-AE6E-4F9E-BD3B-2292DD2CA770}" srcOrd="3" destOrd="0" parTransId="{38135EC4-E049-4F20-A9F8-9DCC953C68B1}" sibTransId="{D553B745-8295-4F5E-8CA0-1F3A34A77B08}"/>
    <dgm:cxn modelId="{6778C4BE-6DD6-45B2-8353-41E1155086E7}" type="presOf" srcId="{53839A73-2806-4CB8-92DB-60F5CD2D1396}" destId="{B7402E60-61C3-4933-B71E-71B55BF5D931}" srcOrd="0" destOrd="0" presId="urn:microsoft.com/office/officeart/2018/2/layout/IconVerticalSolidList"/>
    <dgm:cxn modelId="{24E253D1-1DD1-479F-9868-E900C7C72E67}" srcId="{53839A73-2806-4CB8-92DB-60F5CD2D1396}" destId="{E1D949CA-8076-4727-A697-86E0DE13147C}" srcOrd="0" destOrd="0" parTransId="{FECE59C9-BC68-4BE4-B75D-0805D1B34949}" sibTransId="{5C06161D-0DC9-4F87-91CB-F9FD23736410}"/>
    <dgm:cxn modelId="{868FB6E9-F8D6-4D8C-B54F-439485C4EDFF}" type="presOf" srcId="{8FA4BBD0-AEAD-423F-BFAE-3C42F4E93E3C}" destId="{DFC4A5CD-6446-46BD-92CC-17CFA7AE6191}" srcOrd="0" destOrd="0" presId="urn:microsoft.com/office/officeart/2018/2/layout/IconVerticalSolidList"/>
    <dgm:cxn modelId="{1E9CC4F5-1AB8-4419-BF13-2399AB26756D}" srcId="{53839A73-2806-4CB8-92DB-60F5CD2D1396}" destId="{8FA4BBD0-AEAD-423F-BFAE-3C42F4E93E3C}" srcOrd="1" destOrd="0" parTransId="{3E89A496-EB62-4D0D-90F2-0A85F08250AF}" sibTransId="{6AA57C9C-F865-46BC-80C8-5F35BB79EBAD}"/>
    <dgm:cxn modelId="{7FB8F085-926F-47FC-8794-6BAC61475BE0}" type="presParOf" srcId="{B7402E60-61C3-4933-B71E-71B55BF5D931}" destId="{1338199D-7985-4831-A09F-CD9F4908799B}" srcOrd="0" destOrd="0" presId="urn:microsoft.com/office/officeart/2018/2/layout/IconVerticalSolidList"/>
    <dgm:cxn modelId="{E0106105-8072-418D-98AA-AF6AF0DBC8E6}" type="presParOf" srcId="{1338199D-7985-4831-A09F-CD9F4908799B}" destId="{52F1C219-27C4-443F-8873-3F930F62B423}" srcOrd="0" destOrd="0" presId="urn:microsoft.com/office/officeart/2018/2/layout/IconVerticalSolidList"/>
    <dgm:cxn modelId="{C908E401-A68B-46FF-9FFA-A6F13C3B3CF8}" type="presParOf" srcId="{1338199D-7985-4831-A09F-CD9F4908799B}" destId="{AB7198DD-067D-45F8-8D92-BFE6763F1C0F}" srcOrd="1" destOrd="0" presId="urn:microsoft.com/office/officeart/2018/2/layout/IconVerticalSolidList"/>
    <dgm:cxn modelId="{ED01F1A7-A429-42A4-8373-8230521ED5EE}" type="presParOf" srcId="{1338199D-7985-4831-A09F-CD9F4908799B}" destId="{CEE6DB69-1EFA-41BC-B9C3-2F0895A325B5}" srcOrd="2" destOrd="0" presId="urn:microsoft.com/office/officeart/2018/2/layout/IconVerticalSolidList"/>
    <dgm:cxn modelId="{F5F86F7F-C7F0-403A-8425-696325D403CA}" type="presParOf" srcId="{1338199D-7985-4831-A09F-CD9F4908799B}" destId="{6037F56E-55FA-4A99-89F0-F2891D72AA21}" srcOrd="3" destOrd="0" presId="urn:microsoft.com/office/officeart/2018/2/layout/IconVerticalSolidList"/>
    <dgm:cxn modelId="{6D6C5C08-057E-44BC-BF45-2352EDBECD62}" type="presParOf" srcId="{B7402E60-61C3-4933-B71E-71B55BF5D931}" destId="{D29D02DE-396F-4817-B3AE-F3C73AF2D4C4}" srcOrd="1" destOrd="0" presId="urn:microsoft.com/office/officeart/2018/2/layout/IconVerticalSolidList"/>
    <dgm:cxn modelId="{5A06B3CA-5E3B-41DA-ABF3-0875CF5C39FC}" type="presParOf" srcId="{B7402E60-61C3-4933-B71E-71B55BF5D931}" destId="{B4D9CA67-E353-4C22-AADD-606AC3EF1D63}" srcOrd="2" destOrd="0" presId="urn:microsoft.com/office/officeart/2018/2/layout/IconVerticalSolidList"/>
    <dgm:cxn modelId="{69882F08-ABB9-4A87-90A1-343D55F13AC6}" type="presParOf" srcId="{B4D9CA67-E353-4C22-AADD-606AC3EF1D63}" destId="{E60EE0E1-C580-4647-AE6F-2380F8590B98}" srcOrd="0" destOrd="0" presId="urn:microsoft.com/office/officeart/2018/2/layout/IconVerticalSolidList"/>
    <dgm:cxn modelId="{DE546A14-E845-4402-AE16-9670EBFBD0AF}" type="presParOf" srcId="{B4D9CA67-E353-4C22-AADD-606AC3EF1D63}" destId="{E19D600C-D58F-4153-84F3-44E917C55F46}" srcOrd="1" destOrd="0" presId="urn:microsoft.com/office/officeart/2018/2/layout/IconVerticalSolidList"/>
    <dgm:cxn modelId="{7EADC8E0-2547-4A79-9FFB-0E00D02B7CB1}" type="presParOf" srcId="{B4D9CA67-E353-4C22-AADD-606AC3EF1D63}" destId="{F397F2B4-E44E-4010-94A5-E5BBDF53B8C3}" srcOrd="2" destOrd="0" presId="urn:microsoft.com/office/officeart/2018/2/layout/IconVerticalSolidList"/>
    <dgm:cxn modelId="{24DDB936-93B0-4943-9282-CB1F2029B6A3}" type="presParOf" srcId="{B4D9CA67-E353-4C22-AADD-606AC3EF1D63}" destId="{DFC4A5CD-6446-46BD-92CC-17CFA7AE6191}" srcOrd="3" destOrd="0" presId="urn:microsoft.com/office/officeart/2018/2/layout/IconVerticalSolidList"/>
    <dgm:cxn modelId="{B10EF6B2-A353-46B8-BB31-4D048218892C}" type="presParOf" srcId="{B7402E60-61C3-4933-B71E-71B55BF5D931}" destId="{BBB36759-B4F3-4928-A919-D33AB9D904EB}" srcOrd="3" destOrd="0" presId="urn:microsoft.com/office/officeart/2018/2/layout/IconVerticalSolidList"/>
    <dgm:cxn modelId="{622B3F39-9F8C-4C19-92D3-2B4433791DE3}" type="presParOf" srcId="{B7402E60-61C3-4933-B71E-71B55BF5D931}" destId="{E4C2AF3A-B280-49B7-AA35-D8838F43BE1D}" srcOrd="4" destOrd="0" presId="urn:microsoft.com/office/officeart/2018/2/layout/IconVerticalSolidList"/>
    <dgm:cxn modelId="{057FA933-9DCC-4371-B9D8-37D41BE3DDF0}" type="presParOf" srcId="{E4C2AF3A-B280-49B7-AA35-D8838F43BE1D}" destId="{3F2123DA-C462-49F4-A327-75C6B86A0DFD}" srcOrd="0" destOrd="0" presId="urn:microsoft.com/office/officeart/2018/2/layout/IconVerticalSolidList"/>
    <dgm:cxn modelId="{B2F06859-10F0-4885-972C-B758A99F9C09}" type="presParOf" srcId="{E4C2AF3A-B280-49B7-AA35-D8838F43BE1D}" destId="{252731EA-0472-4FEC-A3BA-730E3A9BA069}" srcOrd="1" destOrd="0" presId="urn:microsoft.com/office/officeart/2018/2/layout/IconVerticalSolidList"/>
    <dgm:cxn modelId="{DC18223F-C80F-4AC7-9393-6B9F2BC19495}" type="presParOf" srcId="{E4C2AF3A-B280-49B7-AA35-D8838F43BE1D}" destId="{FF64F31A-86FB-4497-98C7-C25EB4EC5EE9}" srcOrd="2" destOrd="0" presId="urn:microsoft.com/office/officeart/2018/2/layout/IconVerticalSolidList"/>
    <dgm:cxn modelId="{0B2A3A32-8BE6-4394-A13A-41AE2EAD4E34}" type="presParOf" srcId="{E4C2AF3A-B280-49B7-AA35-D8838F43BE1D}" destId="{7683EA97-7FB5-4232-AEB5-CFDF193088E6}" srcOrd="3" destOrd="0" presId="urn:microsoft.com/office/officeart/2018/2/layout/IconVerticalSolidList"/>
    <dgm:cxn modelId="{B0201C0C-EE1D-412B-B319-66DF7EF4900D}" type="presParOf" srcId="{B7402E60-61C3-4933-B71E-71B55BF5D931}" destId="{678B2C02-5B87-452E-9160-D1C621393873}" srcOrd="5" destOrd="0" presId="urn:microsoft.com/office/officeart/2018/2/layout/IconVerticalSolidList"/>
    <dgm:cxn modelId="{921C812D-4CEC-434D-8DEF-C56587B639F5}" type="presParOf" srcId="{B7402E60-61C3-4933-B71E-71B55BF5D931}" destId="{4044DFF8-A4FA-48EF-B579-143EF5ED3A86}" srcOrd="6" destOrd="0" presId="urn:microsoft.com/office/officeart/2018/2/layout/IconVerticalSolidList"/>
    <dgm:cxn modelId="{D2865A54-FB9E-4ADE-A307-93CB47F65842}" type="presParOf" srcId="{4044DFF8-A4FA-48EF-B579-143EF5ED3A86}" destId="{11E05BF9-515F-4057-ABD2-D853DF060ADA}" srcOrd="0" destOrd="0" presId="urn:microsoft.com/office/officeart/2018/2/layout/IconVerticalSolidList"/>
    <dgm:cxn modelId="{046B80B5-2A10-4813-9848-0E12BCD3CF95}" type="presParOf" srcId="{4044DFF8-A4FA-48EF-B579-143EF5ED3A86}" destId="{B65F7BA3-5B6F-41BC-82E9-A5850B521C8B}" srcOrd="1" destOrd="0" presId="urn:microsoft.com/office/officeart/2018/2/layout/IconVerticalSolidList"/>
    <dgm:cxn modelId="{87BAC25D-C186-466A-9174-18903C922BAE}" type="presParOf" srcId="{4044DFF8-A4FA-48EF-B579-143EF5ED3A86}" destId="{87A61C3C-9904-4FB3-9228-F524525E134D}" srcOrd="2" destOrd="0" presId="urn:microsoft.com/office/officeart/2018/2/layout/IconVerticalSolidList"/>
    <dgm:cxn modelId="{71B52BAC-1B05-407D-8DE9-17D34D63FB62}" type="presParOf" srcId="{4044DFF8-A4FA-48EF-B579-143EF5ED3A86}" destId="{652463A2-7373-464D-A0B4-4717191DBE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8CBAAC-6A88-4DAE-BF90-D6C544259FCB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58BE4D0-E9DA-4137-83B7-306B4CBB2406}">
      <dgm:prSet/>
      <dgm:spPr/>
      <dgm:t>
        <a:bodyPr/>
        <a:lstStyle/>
        <a:p>
          <a:r>
            <a:rPr lang="en-US" b="0" baseline="0" dirty="0"/>
            <a:t>PS/2019/154  SAMARASINGHE W.L.A.W.B. (Team Leader) developing Finance class </a:t>
          </a:r>
          <a:endParaRPr lang="en-US" dirty="0"/>
        </a:p>
      </dgm:t>
    </dgm:pt>
    <dgm:pt modelId="{39E71EFF-7C2A-4757-98E2-491B383A9B63}" type="parTrans" cxnId="{DE311C30-8F7C-4484-9875-B7A0A94B1602}">
      <dgm:prSet/>
      <dgm:spPr/>
      <dgm:t>
        <a:bodyPr/>
        <a:lstStyle/>
        <a:p>
          <a:endParaRPr lang="en-US"/>
        </a:p>
      </dgm:t>
    </dgm:pt>
    <dgm:pt modelId="{D69E33FC-A4C9-40F5-9C23-5C020FECB7CC}" type="sibTrans" cxnId="{DE311C30-8F7C-4484-9875-B7A0A94B1602}">
      <dgm:prSet/>
      <dgm:spPr/>
      <dgm:t>
        <a:bodyPr/>
        <a:lstStyle/>
        <a:p>
          <a:endParaRPr lang="en-US"/>
        </a:p>
      </dgm:t>
    </dgm:pt>
    <dgm:pt modelId="{969DC494-A38F-4347-9488-5CFCB4AAC147}">
      <dgm:prSet/>
      <dgm:spPr/>
      <dgm:t>
        <a:bodyPr/>
        <a:lstStyle/>
        <a:p>
          <a:r>
            <a:rPr lang="en-US" b="0" baseline="0" dirty="0"/>
            <a:t>PS/2019/036 </a:t>
          </a:r>
        </a:p>
        <a:p>
          <a:r>
            <a:rPr lang="en-US" b="0" baseline="0" dirty="0"/>
            <a:t>GANEPOLA G.A.D.D.  developing Market class</a:t>
          </a:r>
          <a:endParaRPr lang="en-US" dirty="0"/>
        </a:p>
      </dgm:t>
    </dgm:pt>
    <dgm:pt modelId="{B599CEE5-01A1-4A6A-87B4-2281B0803FB4}" type="parTrans" cxnId="{164EA458-ED7E-4333-81E5-1611D07F0798}">
      <dgm:prSet/>
      <dgm:spPr/>
      <dgm:t>
        <a:bodyPr/>
        <a:lstStyle/>
        <a:p>
          <a:endParaRPr lang="en-US"/>
        </a:p>
      </dgm:t>
    </dgm:pt>
    <dgm:pt modelId="{80536971-3F96-42E1-AF5C-09FB220FDDCA}" type="sibTrans" cxnId="{164EA458-ED7E-4333-81E5-1611D07F0798}">
      <dgm:prSet/>
      <dgm:spPr/>
      <dgm:t>
        <a:bodyPr/>
        <a:lstStyle/>
        <a:p>
          <a:endParaRPr lang="en-US"/>
        </a:p>
      </dgm:t>
    </dgm:pt>
    <dgm:pt modelId="{50E2A106-3C1D-450B-B355-1AD589BA18E6}">
      <dgm:prSet/>
      <dgm:spPr/>
      <dgm:t>
        <a:bodyPr/>
        <a:lstStyle/>
        <a:p>
          <a:r>
            <a:rPr lang="en-US" b="0" baseline="0" dirty="0"/>
            <a:t>PS/2019/060  </a:t>
          </a:r>
        </a:p>
        <a:p>
          <a:r>
            <a:rPr lang="en-US" b="0" baseline="0" dirty="0"/>
            <a:t>SANDEEPANI B.L.S.  developing property class </a:t>
          </a:r>
          <a:endParaRPr lang="en-US" dirty="0"/>
        </a:p>
      </dgm:t>
    </dgm:pt>
    <dgm:pt modelId="{FA78285D-22F7-4126-8150-17E0F6336521}" type="parTrans" cxnId="{CC2BB5C0-D2B8-4A5E-8CD1-9B249285DDC9}">
      <dgm:prSet/>
      <dgm:spPr/>
      <dgm:t>
        <a:bodyPr/>
        <a:lstStyle/>
        <a:p>
          <a:endParaRPr lang="en-US"/>
        </a:p>
      </dgm:t>
    </dgm:pt>
    <dgm:pt modelId="{EB2444C9-9F15-4332-AA90-710CF43D24B7}" type="sibTrans" cxnId="{CC2BB5C0-D2B8-4A5E-8CD1-9B249285DDC9}">
      <dgm:prSet/>
      <dgm:spPr/>
      <dgm:t>
        <a:bodyPr/>
        <a:lstStyle/>
        <a:p>
          <a:endParaRPr lang="en-US"/>
        </a:p>
      </dgm:t>
    </dgm:pt>
    <dgm:pt modelId="{6344EFB3-2ECB-4DD9-AE5F-13761BB358B1}">
      <dgm:prSet/>
      <dgm:spPr/>
      <dgm:t>
        <a:bodyPr/>
        <a:lstStyle/>
        <a:p>
          <a:r>
            <a:rPr lang="en-US" b="0" baseline="0" dirty="0"/>
            <a:t>PS/2019/259  WEERASINGHE S.A.  developing employee class</a:t>
          </a:r>
          <a:endParaRPr lang="en-US" dirty="0"/>
        </a:p>
      </dgm:t>
    </dgm:pt>
    <dgm:pt modelId="{F08F93D1-81AA-4DD1-9685-57552BA6415B}" type="parTrans" cxnId="{2FCA111B-B579-4C5F-A5EA-1731F085DF26}">
      <dgm:prSet/>
      <dgm:spPr/>
      <dgm:t>
        <a:bodyPr/>
        <a:lstStyle/>
        <a:p>
          <a:endParaRPr lang="en-US"/>
        </a:p>
      </dgm:t>
    </dgm:pt>
    <dgm:pt modelId="{CB45CC98-CDD5-4DD4-A21C-F629CE03F108}" type="sibTrans" cxnId="{2FCA111B-B579-4C5F-A5EA-1731F085DF26}">
      <dgm:prSet/>
      <dgm:spPr/>
      <dgm:t>
        <a:bodyPr/>
        <a:lstStyle/>
        <a:p>
          <a:endParaRPr lang="en-US"/>
        </a:p>
      </dgm:t>
    </dgm:pt>
    <dgm:pt modelId="{9F9DC408-E6E2-4C62-8920-A3DDCE1F31C1}">
      <dgm:prSet/>
      <dgm:spPr/>
      <dgm:t>
        <a:bodyPr/>
        <a:lstStyle/>
        <a:p>
          <a:r>
            <a:rPr lang="en-US" b="0" baseline="0" dirty="0"/>
            <a:t>PS/2019/092</a:t>
          </a:r>
        </a:p>
        <a:p>
          <a:r>
            <a:rPr lang="en-US" b="0" baseline="0" dirty="0"/>
            <a:t>COSTHA W.D.A.C.H.  developing of product class </a:t>
          </a:r>
          <a:endParaRPr lang="en-US" dirty="0"/>
        </a:p>
      </dgm:t>
    </dgm:pt>
    <dgm:pt modelId="{3B77BBA7-AC4B-47BE-AF08-EECEC9A8F871}" type="parTrans" cxnId="{48600D0F-4E48-4D5D-B1F3-6096D5C66848}">
      <dgm:prSet/>
      <dgm:spPr/>
      <dgm:t>
        <a:bodyPr/>
        <a:lstStyle/>
        <a:p>
          <a:endParaRPr lang="en-US"/>
        </a:p>
      </dgm:t>
    </dgm:pt>
    <dgm:pt modelId="{6D6F9F90-06C9-4160-BFA4-084C287CEDC8}" type="sibTrans" cxnId="{48600D0F-4E48-4D5D-B1F3-6096D5C66848}">
      <dgm:prSet/>
      <dgm:spPr/>
      <dgm:t>
        <a:bodyPr/>
        <a:lstStyle/>
        <a:p>
          <a:endParaRPr lang="en-US"/>
        </a:p>
      </dgm:t>
    </dgm:pt>
    <dgm:pt modelId="{71EE8DAB-17AD-4CC5-A47F-C53725D5F5FF}">
      <dgm:prSet/>
      <dgm:spPr/>
      <dgm:t>
        <a:bodyPr/>
        <a:lstStyle/>
        <a:p>
          <a:r>
            <a:rPr lang="en-US" b="0" baseline="0" dirty="0"/>
            <a:t>With the contribution of all members - developing of supplier class</a:t>
          </a:r>
          <a:endParaRPr lang="en-US" dirty="0"/>
        </a:p>
      </dgm:t>
    </dgm:pt>
    <dgm:pt modelId="{49869A9F-C86C-44EB-BC84-F68A2452F320}" type="parTrans" cxnId="{9DA0FCAD-7E0F-4F64-AC7E-66252A4114E5}">
      <dgm:prSet/>
      <dgm:spPr/>
      <dgm:t>
        <a:bodyPr/>
        <a:lstStyle/>
        <a:p>
          <a:endParaRPr lang="en-US"/>
        </a:p>
      </dgm:t>
    </dgm:pt>
    <dgm:pt modelId="{CF172DED-5816-42EB-B210-B89E020C2476}" type="sibTrans" cxnId="{9DA0FCAD-7E0F-4F64-AC7E-66252A4114E5}">
      <dgm:prSet/>
      <dgm:spPr/>
      <dgm:t>
        <a:bodyPr/>
        <a:lstStyle/>
        <a:p>
          <a:endParaRPr lang="en-US"/>
        </a:p>
      </dgm:t>
    </dgm:pt>
    <dgm:pt modelId="{DDA9A42E-D959-4561-859F-759AC55AFCE8}" type="pres">
      <dgm:prSet presAssocID="{888CBAAC-6A88-4DAE-BF90-D6C544259FCB}" presName="diagram" presStyleCnt="0">
        <dgm:presLayoutVars>
          <dgm:dir/>
          <dgm:resizeHandles val="exact"/>
        </dgm:presLayoutVars>
      </dgm:prSet>
      <dgm:spPr/>
    </dgm:pt>
    <dgm:pt modelId="{374CA628-6197-4B17-A560-5FA81D165300}" type="pres">
      <dgm:prSet presAssocID="{C58BE4D0-E9DA-4137-83B7-306B4CBB2406}" presName="node" presStyleLbl="node1" presStyleIdx="0" presStyleCnt="6">
        <dgm:presLayoutVars>
          <dgm:bulletEnabled val="1"/>
        </dgm:presLayoutVars>
      </dgm:prSet>
      <dgm:spPr/>
    </dgm:pt>
    <dgm:pt modelId="{5C1F4FF3-E97B-408E-AD21-82DABC704E4C}" type="pres">
      <dgm:prSet presAssocID="{D69E33FC-A4C9-40F5-9C23-5C020FECB7CC}" presName="sibTrans" presStyleCnt="0"/>
      <dgm:spPr/>
    </dgm:pt>
    <dgm:pt modelId="{8AE80456-CF40-4429-8F45-AB4A15DCC8D2}" type="pres">
      <dgm:prSet presAssocID="{969DC494-A38F-4347-9488-5CFCB4AAC147}" presName="node" presStyleLbl="node1" presStyleIdx="1" presStyleCnt="6">
        <dgm:presLayoutVars>
          <dgm:bulletEnabled val="1"/>
        </dgm:presLayoutVars>
      </dgm:prSet>
      <dgm:spPr/>
    </dgm:pt>
    <dgm:pt modelId="{D89289AA-8B6E-46CA-9C72-E5D4476337F0}" type="pres">
      <dgm:prSet presAssocID="{80536971-3F96-42E1-AF5C-09FB220FDDCA}" presName="sibTrans" presStyleCnt="0"/>
      <dgm:spPr/>
    </dgm:pt>
    <dgm:pt modelId="{49CCABB1-EF63-4C39-B87F-38CF8ACC76CD}" type="pres">
      <dgm:prSet presAssocID="{50E2A106-3C1D-450B-B355-1AD589BA18E6}" presName="node" presStyleLbl="node1" presStyleIdx="2" presStyleCnt="6">
        <dgm:presLayoutVars>
          <dgm:bulletEnabled val="1"/>
        </dgm:presLayoutVars>
      </dgm:prSet>
      <dgm:spPr/>
    </dgm:pt>
    <dgm:pt modelId="{7CD3F709-CF53-4B70-9593-588587F510BB}" type="pres">
      <dgm:prSet presAssocID="{EB2444C9-9F15-4332-AA90-710CF43D24B7}" presName="sibTrans" presStyleCnt="0"/>
      <dgm:spPr/>
    </dgm:pt>
    <dgm:pt modelId="{BF188098-7F55-4F75-8C28-D62412BE5E1E}" type="pres">
      <dgm:prSet presAssocID="{6344EFB3-2ECB-4DD9-AE5F-13761BB358B1}" presName="node" presStyleLbl="node1" presStyleIdx="3" presStyleCnt="6">
        <dgm:presLayoutVars>
          <dgm:bulletEnabled val="1"/>
        </dgm:presLayoutVars>
      </dgm:prSet>
      <dgm:spPr/>
    </dgm:pt>
    <dgm:pt modelId="{ABD698A5-28ED-48CE-9AA7-F7A0059D9C65}" type="pres">
      <dgm:prSet presAssocID="{CB45CC98-CDD5-4DD4-A21C-F629CE03F108}" presName="sibTrans" presStyleCnt="0"/>
      <dgm:spPr/>
    </dgm:pt>
    <dgm:pt modelId="{B0BFCAAC-CB54-4C2D-A740-6BBEE5266319}" type="pres">
      <dgm:prSet presAssocID="{9F9DC408-E6E2-4C62-8920-A3DDCE1F31C1}" presName="node" presStyleLbl="node1" presStyleIdx="4" presStyleCnt="6">
        <dgm:presLayoutVars>
          <dgm:bulletEnabled val="1"/>
        </dgm:presLayoutVars>
      </dgm:prSet>
      <dgm:spPr/>
    </dgm:pt>
    <dgm:pt modelId="{A85B40DA-75AF-4B5A-AADE-38C5A93CFDD9}" type="pres">
      <dgm:prSet presAssocID="{6D6F9F90-06C9-4160-BFA4-084C287CEDC8}" presName="sibTrans" presStyleCnt="0"/>
      <dgm:spPr/>
    </dgm:pt>
    <dgm:pt modelId="{BAE1007B-3C8B-4311-BE58-E1BD5F063955}" type="pres">
      <dgm:prSet presAssocID="{71EE8DAB-17AD-4CC5-A47F-C53725D5F5FF}" presName="node" presStyleLbl="node1" presStyleIdx="5" presStyleCnt="6">
        <dgm:presLayoutVars>
          <dgm:bulletEnabled val="1"/>
        </dgm:presLayoutVars>
      </dgm:prSet>
      <dgm:spPr/>
    </dgm:pt>
  </dgm:ptLst>
  <dgm:cxnLst>
    <dgm:cxn modelId="{48600D0F-4E48-4D5D-B1F3-6096D5C66848}" srcId="{888CBAAC-6A88-4DAE-BF90-D6C544259FCB}" destId="{9F9DC408-E6E2-4C62-8920-A3DDCE1F31C1}" srcOrd="4" destOrd="0" parTransId="{3B77BBA7-AC4B-47BE-AF08-EECEC9A8F871}" sibTransId="{6D6F9F90-06C9-4160-BFA4-084C287CEDC8}"/>
    <dgm:cxn modelId="{5DDE8115-30E8-40AF-BEAC-FE9C1906B0AD}" type="presOf" srcId="{969DC494-A38F-4347-9488-5CFCB4AAC147}" destId="{8AE80456-CF40-4429-8F45-AB4A15DCC8D2}" srcOrd="0" destOrd="0" presId="urn:microsoft.com/office/officeart/2005/8/layout/default"/>
    <dgm:cxn modelId="{6F359E19-8F3C-42AF-86D6-EB2E6F8379B0}" type="presOf" srcId="{50E2A106-3C1D-450B-B355-1AD589BA18E6}" destId="{49CCABB1-EF63-4C39-B87F-38CF8ACC76CD}" srcOrd="0" destOrd="0" presId="urn:microsoft.com/office/officeart/2005/8/layout/default"/>
    <dgm:cxn modelId="{2FCA111B-B579-4C5F-A5EA-1731F085DF26}" srcId="{888CBAAC-6A88-4DAE-BF90-D6C544259FCB}" destId="{6344EFB3-2ECB-4DD9-AE5F-13761BB358B1}" srcOrd="3" destOrd="0" parTransId="{F08F93D1-81AA-4DD1-9685-57552BA6415B}" sibTransId="{CB45CC98-CDD5-4DD4-A21C-F629CE03F108}"/>
    <dgm:cxn modelId="{3514E11E-9F8E-4955-8EF7-5D4B7943BC2C}" type="presOf" srcId="{C58BE4D0-E9DA-4137-83B7-306B4CBB2406}" destId="{374CA628-6197-4B17-A560-5FA81D165300}" srcOrd="0" destOrd="0" presId="urn:microsoft.com/office/officeart/2005/8/layout/default"/>
    <dgm:cxn modelId="{DE311C30-8F7C-4484-9875-B7A0A94B1602}" srcId="{888CBAAC-6A88-4DAE-BF90-D6C544259FCB}" destId="{C58BE4D0-E9DA-4137-83B7-306B4CBB2406}" srcOrd="0" destOrd="0" parTransId="{39E71EFF-7C2A-4757-98E2-491B383A9B63}" sibTransId="{D69E33FC-A4C9-40F5-9C23-5C020FECB7CC}"/>
    <dgm:cxn modelId="{F6268832-DD9F-420C-95DF-FB5E151425A7}" type="presOf" srcId="{71EE8DAB-17AD-4CC5-A47F-C53725D5F5FF}" destId="{BAE1007B-3C8B-4311-BE58-E1BD5F063955}" srcOrd="0" destOrd="0" presId="urn:microsoft.com/office/officeart/2005/8/layout/default"/>
    <dgm:cxn modelId="{164EA458-ED7E-4333-81E5-1611D07F0798}" srcId="{888CBAAC-6A88-4DAE-BF90-D6C544259FCB}" destId="{969DC494-A38F-4347-9488-5CFCB4AAC147}" srcOrd="1" destOrd="0" parTransId="{B599CEE5-01A1-4A6A-87B4-2281B0803FB4}" sibTransId="{80536971-3F96-42E1-AF5C-09FB220FDDCA}"/>
    <dgm:cxn modelId="{B6C09486-7E0B-4272-932B-C8276D5E4D23}" type="presOf" srcId="{6344EFB3-2ECB-4DD9-AE5F-13761BB358B1}" destId="{BF188098-7F55-4F75-8C28-D62412BE5E1E}" srcOrd="0" destOrd="0" presId="urn:microsoft.com/office/officeart/2005/8/layout/default"/>
    <dgm:cxn modelId="{9DA0FCAD-7E0F-4F64-AC7E-66252A4114E5}" srcId="{888CBAAC-6A88-4DAE-BF90-D6C544259FCB}" destId="{71EE8DAB-17AD-4CC5-A47F-C53725D5F5FF}" srcOrd="5" destOrd="0" parTransId="{49869A9F-C86C-44EB-BC84-F68A2452F320}" sibTransId="{CF172DED-5816-42EB-B210-B89E020C2476}"/>
    <dgm:cxn modelId="{CC2BB5C0-D2B8-4A5E-8CD1-9B249285DDC9}" srcId="{888CBAAC-6A88-4DAE-BF90-D6C544259FCB}" destId="{50E2A106-3C1D-450B-B355-1AD589BA18E6}" srcOrd="2" destOrd="0" parTransId="{FA78285D-22F7-4126-8150-17E0F6336521}" sibTransId="{EB2444C9-9F15-4332-AA90-710CF43D24B7}"/>
    <dgm:cxn modelId="{F99B8DCB-A6FA-4F6D-B9E1-81A58FD6914C}" type="presOf" srcId="{9F9DC408-E6E2-4C62-8920-A3DDCE1F31C1}" destId="{B0BFCAAC-CB54-4C2D-A740-6BBEE5266319}" srcOrd="0" destOrd="0" presId="urn:microsoft.com/office/officeart/2005/8/layout/default"/>
    <dgm:cxn modelId="{9DE13EEA-D82C-4CD1-8993-A90B186FF73D}" type="presOf" srcId="{888CBAAC-6A88-4DAE-BF90-D6C544259FCB}" destId="{DDA9A42E-D959-4561-859F-759AC55AFCE8}" srcOrd="0" destOrd="0" presId="urn:microsoft.com/office/officeart/2005/8/layout/default"/>
    <dgm:cxn modelId="{959EB878-5373-4D71-AF35-823281A2466F}" type="presParOf" srcId="{DDA9A42E-D959-4561-859F-759AC55AFCE8}" destId="{374CA628-6197-4B17-A560-5FA81D165300}" srcOrd="0" destOrd="0" presId="urn:microsoft.com/office/officeart/2005/8/layout/default"/>
    <dgm:cxn modelId="{CC71846E-0047-4305-8356-D746BF71A3E2}" type="presParOf" srcId="{DDA9A42E-D959-4561-859F-759AC55AFCE8}" destId="{5C1F4FF3-E97B-408E-AD21-82DABC704E4C}" srcOrd="1" destOrd="0" presId="urn:microsoft.com/office/officeart/2005/8/layout/default"/>
    <dgm:cxn modelId="{04D1FA12-69D0-4B6D-9A39-57DCAF0AA739}" type="presParOf" srcId="{DDA9A42E-D959-4561-859F-759AC55AFCE8}" destId="{8AE80456-CF40-4429-8F45-AB4A15DCC8D2}" srcOrd="2" destOrd="0" presId="urn:microsoft.com/office/officeart/2005/8/layout/default"/>
    <dgm:cxn modelId="{A6006394-AABB-4066-94A4-A621B655E902}" type="presParOf" srcId="{DDA9A42E-D959-4561-859F-759AC55AFCE8}" destId="{D89289AA-8B6E-46CA-9C72-E5D4476337F0}" srcOrd="3" destOrd="0" presId="urn:microsoft.com/office/officeart/2005/8/layout/default"/>
    <dgm:cxn modelId="{7102E6EB-925D-4CF8-A411-8364F643CC1C}" type="presParOf" srcId="{DDA9A42E-D959-4561-859F-759AC55AFCE8}" destId="{49CCABB1-EF63-4C39-B87F-38CF8ACC76CD}" srcOrd="4" destOrd="0" presId="urn:microsoft.com/office/officeart/2005/8/layout/default"/>
    <dgm:cxn modelId="{A0C72CA1-8717-4239-A340-E3F7409E2AF8}" type="presParOf" srcId="{DDA9A42E-D959-4561-859F-759AC55AFCE8}" destId="{7CD3F709-CF53-4B70-9593-588587F510BB}" srcOrd="5" destOrd="0" presId="urn:microsoft.com/office/officeart/2005/8/layout/default"/>
    <dgm:cxn modelId="{9401BC0B-F641-4F54-96E1-0A34AB3B0484}" type="presParOf" srcId="{DDA9A42E-D959-4561-859F-759AC55AFCE8}" destId="{BF188098-7F55-4F75-8C28-D62412BE5E1E}" srcOrd="6" destOrd="0" presId="urn:microsoft.com/office/officeart/2005/8/layout/default"/>
    <dgm:cxn modelId="{CB16E03E-0946-4ABD-97E7-58EC9ACAAD60}" type="presParOf" srcId="{DDA9A42E-D959-4561-859F-759AC55AFCE8}" destId="{ABD698A5-28ED-48CE-9AA7-F7A0059D9C65}" srcOrd="7" destOrd="0" presId="urn:microsoft.com/office/officeart/2005/8/layout/default"/>
    <dgm:cxn modelId="{ABB9CAED-D11B-4EF2-AF2F-B877A791263F}" type="presParOf" srcId="{DDA9A42E-D959-4561-859F-759AC55AFCE8}" destId="{B0BFCAAC-CB54-4C2D-A740-6BBEE5266319}" srcOrd="8" destOrd="0" presId="urn:microsoft.com/office/officeart/2005/8/layout/default"/>
    <dgm:cxn modelId="{30FFEC6D-021D-49DB-BA81-A304456E586C}" type="presParOf" srcId="{DDA9A42E-D959-4561-859F-759AC55AFCE8}" destId="{A85B40DA-75AF-4B5A-AADE-38C5A93CFDD9}" srcOrd="9" destOrd="0" presId="urn:microsoft.com/office/officeart/2005/8/layout/default"/>
    <dgm:cxn modelId="{68CB36CA-6A00-40E5-8AEF-4172B651855A}" type="presParOf" srcId="{DDA9A42E-D959-4561-859F-759AC55AFCE8}" destId="{BAE1007B-3C8B-4311-BE58-E1BD5F06395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1C219-27C4-443F-8873-3F930F62B423}">
      <dsp:nvSpPr>
        <dsp:cNvPr id="0" name=""/>
        <dsp:cNvSpPr/>
      </dsp:nvSpPr>
      <dsp:spPr>
        <a:xfrm>
          <a:off x="0" y="4394"/>
          <a:ext cx="6105526" cy="8613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198DD-067D-45F8-8D92-BFE6763F1C0F}">
      <dsp:nvSpPr>
        <dsp:cNvPr id="0" name=""/>
        <dsp:cNvSpPr/>
      </dsp:nvSpPr>
      <dsp:spPr>
        <a:xfrm>
          <a:off x="260554" y="198195"/>
          <a:ext cx="474198" cy="4737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7F56E-55FA-4A99-89F0-F2891D72AA21}">
      <dsp:nvSpPr>
        <dsp:cNvPr id="0" name=""/>
        <dsp:cNvSpPr/>
      </dsp:nvSpPr>
      <dsp:spPr>
        <a:xfrm>
          <a:off x="995308" y="4394"/>
          <a:ext cx="5020795" cy="102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50" tIns="108250" rIns="108250" bIns="1082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 ease the management task of the information related to the human resources of the factory.</a:t>
          </a:r>
        </a:p>
      </dsp:txBody>
      <dsp:txXfrm>
        <a:off x="995308" y="4394"/>
        <a:ext cx="5020795" cy="1022838"/>
      </dsp:txXfrm>
    </dsp:sp>
    <dsp:sp modelId="{E60EE0E1-C580-4647-AE6F-2380F8590B98}">
      <dsp:nvSpPr>
        <dsp:cNvPr id="0" name=""/>
        <dsp:cNvSpPr/>
      </dsp:nvSpPr>
      <dsp:spPr>
        <a:xfrm>
          <a:off x="0" y="1282943"/>
          <a:ext cx="6105526" cy="8613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D600C-D58F-4153-84F3-44E917C55F46}">
      <dsp:nvSpPr>
        <dsp:cNvPr id="0" name=""/>
        <dsp:cNvSpPr/>
      </dsp:nvSpPr>
      <dsp:spPr>
        <a:xfrm>
          <a:off x="260554" y="1476744"/>
          <a:ext cx="474198" cy="4737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4A5CD-6446-46BD-92CC-17CFA7AE6191}">
      <dsp:nvSpPr>
        <dsp:cNvPr id="0" name=""/>
        <dsp:cNvSpPr/>
      </dsp:nvSpPr>
      <dsp:spPr>
        <a:xfrm>
          <a:off x="995308" y="1282943"/>
          <a:ext cx="5020795" cy="102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50" tIns="108250" rIns="108250" bIns="1082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Usage of the concept of Abstraction for the Employee class.</a:t>
          </a:r>
        </a:p>
      </dsp:txBody>
      <dsp:txXfrm>
        <a:off x="995308" y="1282943"/>
        <a:ext cx="5020795" cy="1022838"/>
      </dsp:txXfrm>
    </dsp:sp>
    <dsp:sp modelId="{3F2123DA-C462-49F4-A327-75C6B86A0DFD}">
      <dsp:nvSpPr>
        <dsp:cNvPr id="0" name=""/>
        <dsp:cNvSpPr/>
      </dsp:nvSpPr>
      <dsp:spPr>
        <a:xfrm>
          <a:off x="0" y="2561491"/>
          <a:ext cx="6105526" cy="8613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731EA-0472-4FEC-A3BA-730E3A9BA069}">
      <dsp:nvSpPr>
        <dsp:cNvPr id="0" name=""/>
        <dsp:cNvSpPr/>
      </dsp:nvSpPr>
      <dsp:spPr>
        <a:xfrm>
          <a:off x="260554" y="2755292"/>
          <a:ext cx="474198" cy="4737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3EA97-7FB5-4232-AEB5-CFDF193088E6}">
      <dsp:nvSpPr>
        <dsp:cNvPr id="0" name=""/>
        <dsp:cNvSpPr/>
      </dsp:nvSpPr>
      <dsp:spPr>
        <a:xfrm>
          <a:off x="995308" y="2561491"/>
          <a:ext cx="5020795" cy="102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50" tIns="108250" rIns="108250" bIns="1082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All the data fields of the Employee class are “private” to prevent access from the outside of the class.</a:t>
          </a:r>
        </a:p>
      </dsp:txBody>
      <dsp:txXfrm>
        <a:off x="995308" y="2561491"/>
        <a:ext cx="5020795" cy="1022838"/>
      </dsp:txXfrm>
    </dsp:sp>
    <dsp:sp modelId="{11E05BF9-515F-4057-ABD2-D853DF060ADA}">
      <dsp:nvSpPr>
        <dsp:cNvPr id="0" name=""/>
        <dsp:cNvSpPr/>
      </dsp:nvSpPr>
      <dsp:spPr>
        <a:xfrm>
          <a:off x="0" y="3840040"/>
          <a:ext cx="6105526" cy="8613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F7BA3-5B6F-41BC-82E9-A5850B521C8B}">
      <dsp:nvSpPr>
        <dsp:cNvPr id="0" name=""/>
        <dsp:cNvSpPr/>
      </dsp:nvSpPr>
      <dsp:spPr>
        <a:xfrm>
          <a:off x="260809" y="4033841"/>
          <a:ext cx="474198" cy="4737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463A2-7373-464D-A0B4-4717191DBEC1}">
      <dsp:nvSpPr>
        <dsp:cNvPr id="0" name=""/>
        <dsp:cNvSpPr/>
      </dsp:nvSpPr>
      <dsp:spPr>
        <a:xfrm>
          <a:off x="995817" y="3840040"/>
          <a:ext cx="4922992" cy="102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50" tIns="108250" rIns="108250" bIns="1082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Uses of the ArrayList class in the Manager class to collect labor information.- uses of add() and remove() methods.</a:t>
          </a:r>
        </a:p>
      </dsp:txBody>
      <dsp:txXfrm>
        <a:off x="995817" y="3840040"/>
        <a:ext cx="4922992" cy="10228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CA628-6197-4B17-A560-5FA81D165300}">
      <dsp:nvSpPr>
        <dsp:cNvPr id="0" name=""/>
        <dsp:cNvSpPr/>
      </dsp:nvSpPr>
      <dsp:spPr>
        <a:xfrm>
          <a:off x="0" y="17234"/>
          <a:ext cx="2597745" cy="15586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PS/2019/154  SAMARASINGHE W.L.A.W.B. (Team Leader) developing Finance class </a:t>
          </a:r>
          <a:endParaRPr lang="en-US" sz="1400" kern="1200" dirty="0"/>
        </a:p>
      </dsp:txBody>
      <dsp:txXfrm>
        <a:off x="0" y="17234"/>
        <a:ext cx="2597745" cy="1558647"/>
      </dsp:txXfrm>
    </dsp:sp>
    <dsp:sp modelId="{8AE80456-CF40-4429-8F45-AB4A15DCC8D2}">
      <dsp:nvSpPr>
        <dsp:cNvPr id="0" name=""/>
        <dsp:cNvSpPr/>
      </dsp:nvSpPr>
      <dsp:spPr>
        <a:xfrm>
          <a:off x="2857519" y="17234"/>
          <a:ext cx="2597745" cy="1558647"/>
        </a:xfrm>
        <a:prstGeom prst="rect">
          <a:avLst/>
        </a:prstGeom>
        <a:solidFill>
          <a:schemeClr val="accent5">
            <a:hueOff val="-298979"/>
            <a:satOff val="84"/>
            <a:lumOff val="-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PS/2019/036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GANEPOLA G.A.D.D.  developing Market class</a:t>
          </a:r>
          <a:endParaRPr lang="en-US" sz="1400" kern="1200" dirty="0"/>
        </a:p>
      </dsp:txBody>
      <dsp:txXfrm>
        <a:off x="2857519" y="17234"/>
        <a:ext cx="2597745" cy="1558647"/>
      </dsp:txXfrm>
    </dsp:sp>
    <dsp:sp modelId="{49CCABB1-EF63-4C39-B87F-38CF8ACC76CD}">
      <dsp:nvSpPr>
        <dsp:cNvPr id="0" name=""/>
        <dsp:cNvSpPr/>
      </dsp:nvSpPr>
      <dsp:spPr>
        <a:xfrm>
          <a:off x="5715039" y="17234"/>
          <a:ext cx="2597745" cy="1558647"/>
        </a:xfrm>
        <a:prstGeom prst="rect">
          <a:avLst/>
        </a:prstGeom>
        <a:solidFill>
          <a:schemeClr val="accent5">
            <a:hueOff val="-597958"/>
            <a:satOff val="167"/>
            <a:lumOff val="-2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PS/2019/060 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SANDEEPANI B.L.S.  developing property class </a:t>
          </a:r>
          <a:endParaRPr lang="en-US" sz="1400" kern="1200" dirty="0"/>
        </a:p>
      </dsp:txBody>
      <dsp:txXfrm>
        <a:off x="5715039" y="17234"/>
        <a:ext cx="2597745" cy="1558647"/>
      </dsp:txXfrm>
    </dsp:sp>
    <dsp:sp modelId="{BF188098-7F55-4F75-8C28-D62412BE5E1E}">
      <dsp:nvSpPr>
        <dsp:cNvPr id="0" name=""/>
        <dsp:cNvSpPr/>
      </dsp:nvSpPr>
      <dsp:spPr>
        <a:xfrm>
          <a:off x="0" y="1835655"/>
          <a:ext cx="2597745" cy="1558647"/>
        </a:xfrm>
        <a:prstGeom prst="rect">
          <a:avLst/>
        </a:prstGeom>
        <a:solidFill>
          <a:schemeClr val="accent5">
            <a:hueOff val="-896936"/>
            <a:satOff val="251"/>
            <a:lumOff val="-4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PS/2019/259  WEERASINGHE S.A.  developing employee class</a:t>
          </a:r>
          <a:endParaRPr lang="en-US" sz="1400" kern="1200" dirty="0"/>
        </a:p>
      </dsp:txBody>
      <dsp:txXfrm>
        <a:off x="0" y="1835655"/>
        <a:ext cx="2597745" cy="1558647"/>
      </dsp:txXfrm>
    </dsp:sp>
    <dsp:sp modelId="{B0BFCAAC-CB54-4C2D-A740-6BBEE5266319}">
      <dsp:nvSpPr>
        <dsp:cNvPr id="0" name=""/>
        <dsp:cNvSpPr/>
      </dsp:nvSpPr>
      <dsp:spPr>
        <a:xfrm>
          <a:off x="2857519" y="1835655"/>
          <a:ext cx="2597745" cy="1558647"/>
        </a:xfrm>
        <a:prstGeom prst="rect">
          <a:avLst/>
        </a:prstGeom>
        <a:solidFill>
          <a:schemeClr val="accent5">
            <a:hueOff val="-1195915"/>
            <a:satOff val="334"/>
            <a:lumOff val="-5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PS/2019/092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COSTHA W.D.A.C.H.  developing of product class </a:t>
          </a:r>
          <a:endParaRPr lang="en-US" sz="1400" kern="1200" dirty="0"/>
        </a:p>
      </dsp:txBody>
      <dsp:txXfrm>
        <a:off x="2857519" y="1835655"/>
        <a:ext cx="2597745" cy="1558647"/>
      </dsp:txXfrm>
    </dsp:sp>
    <dsp:sp modelId="{BAE1007B-3C8B-4311-BE58-E1BD5F063955}">
      <dsp:nvSpPr>
        <dsp:cNvPr id="0" name=""/>
        <dsp:cNvSpPr/>
      </dsp:nvSpPr>
      <dsp:spPr>
        <a:xfrm>
          <a:off x="5715039" y="1835655"/>
          <a:ext cx="2597745" cy="1558647"/>
        </a:xfrm>
        <a:prstGeom prst="rect">
          <a:avLst/>
        </a:prstGeom>
        <a:solidFill>
          <a:schemeClr val="accent5">
            <a:hueOff val="-1494894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 dirty="0"/>
            <a:t>With the contribution of all members - developing of supplier class</a:t>
          </a:r>
          <a:endParaRPr lang="en-US" sz="1400" kern="1200" dirty="0"/>
        </a:p>
      </dsp:txBody>
      <dsp:txXfrm>
        <a:off x="5715039" y="1835655"/>
        <a:ext cx="2597745" cy="1558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3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1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48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0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8/9/2022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6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9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212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9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0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3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3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15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BDF9-FDEB-AE33-577E-F6F8B290E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TEA FACTORY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31001-85D2-2CF5-B83C-DF984DA24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524024" cy="1576188"/>
          </a:xfrm>
        </p:spPr>
        <p:txBody>
          <a:bodyPr anchor="t">
            <a:normAutofit/>
          </a:bodyPr>
          <a:lstStyle/>
          <a:p>
            <a:r>
              <a:rPr lang="en-US" dirty="0"/>
              <a:t>GROUP No. 16</a:t>
            </a:r>
          </a:p>
          <a:p>
            <a:r>
              <a:rPr lang="en-US" dirty="0"/>
              <a:t>COSC 12043 </a:t>
            </a:r>
          </a:p>
        </p:txBody>
      </p:sp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3" descr="Laptop on a table">
            <a:extLst>
              <a:ext uri="{FF2B5EF4-FFF2-40B4-BE49-F238E27FC236}">
                <a16:creationId xmlns:a16="http://schemas.microsoft.com/office/drawing/2014/main" id="{1E98140D-49C1-B79A-C234-C58C7831A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6" r="32908" b="-1"/>
          <a:stretch/>
        </p:blipFill>
        <p:spPr>
          <a:xfrm>
            <a:off x="7187979" y="9246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5278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A81F-1B86-3271-A74A-DD079005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Class</a:t>
            </a:r>
          </a:p>
        </p:txBody>
      </p:sp>
      <p:pic>
        <p:nvPicPr>
          <p:cNvPr id="21" name="Content Placeholder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16C9EE1-79EB-8AF3-0364-4F9A6299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5462" y1="29424" x2="75462" y2="29424"/>
                        <a14:foregroundMark x1="75462" y1="29424" x2="75462" y2="29424"/>
                        <a14:foregroundMark x1="75462" y1="29424" x2="75462" y2="29424"/>
                        <a14:foregroundMark x1="75462" y1="29424" x2="75462" y2="29424"/>
                        <a14:foregroundMark x1="75462" y1="29424" x2="75462" y2="29424"/>
                        <a14:foregroundMark x1="75000" y1="29424" x2="75000" y2="29424"/>
                        <a14:foregroundMark x1="71615" y1="27122" x2="71615" y2="27122"/>
                        <a14:foregroundMark x1="63923" y1="18129" x2="63923" y2="18129"/>
                        <a14:foregroundMark x1="63923" y1="18129" x2="63923" y2="18129"/>
                        <a14:foregroundMark x1="72615" y1="24460" x2="72615" y2="24460"/>
                        <a14:foregroundMark x1="72615" y1="24460" x2="72615" y2="24460"/>
                        <a14:foregroundMark x1="75000" y1="46906" x2="75000" y2="46906"/>
                        <a14:foregroundMark x1="75000" y1="43309" x2="75000" y2="43309"/>
                        <a14:foregroundMark x1="71615" y1="41511" x2="71615" y2="41511"/>
                        <a14:foregroundMark x1="27385" y1="18129" x2="27385" y2="18129"/>
                        <a14:foregroundMark x1="26923" y1="31655" x2="26923" y2="31655"/>
                        <a14:foregroundMark x1="22154" y1="31655" x2="22154" y2="31655"/>
                        <a14:foregroundMark x1="23538" y1="29856" x2="23538" y2="29856"/>
                        <a14:foregroundMark x1="25000" y1="28058" x2="25000" y2="28058"/>
                        <a14:foregroundMark x1="25000" y1="28058" x2="25000" y2="28058"/>
                        <a14:foregroundMark x1="22154" y1="29424" x2="22154" y2="29424"/>
                        <a14:foregroundMark x1="65385" y1="20432" x2="65385" y2="20432"/>
                        <a14:foregroundMark x1="62000" y1="18633" x2="62000" y2="18633"/>
                        <a14:foregroundMark x1="57692" y1="18633" x2="57692" y2="18633"/>
                        <a14:foregroundMark x1="48538" y1="16835" x2="48538" y2="16835"/>
                        <a14:foregroundMark x1="47154" y1="14532" x2="47154" y2="14532"/>
                        <a14:foregroundMark x1="44692" y1="14532" x2="44692" y2="14532"/>
                        <a14:foregroundMark x1="22154" y1="45108" x2="22154" y2="45108"/>
                        <a14:foregroundMark x1="23077" y1="26259" x2="23077" y2="26259"/>
                        <a14:foregroundMark x1="24000" y1="28058" x2="24000" y2="28058"/>
                        <a14:foregroundMark x1="23077" y1="26691" x2="23077" y2="26691"/>
                        <a14:foregroundMark x1="72615" y1="52302" x2="72615" y2="52302"/>
                        <a14:foregroundMark x1="30308" y1="55468" x2="30308" y2="55468"/>
                        <a14:foregroundMark x1="28385" y1="53237" x2="28385" y2="53237"/>
                        <a14:foregroundMark x1="27385" y1="51439" x2="27385" y2="51439"/>
                        <a14:foregroundMark x1="27385" y1="51439" x2="27385" y2="51439"/>
                        <a14:foregroundMark x1="27385" y1="51439" x2="27385" y2="51439"/>
                        <a14:foregroundMark x1="57231" y1="35683" x2="57231" y2="35683"/>
                        <a14:foregroundMark x1="49538" y1="66691" x2="49538" y2="66691"/>
                        <a14:foregroundMark x1="51923" y1="59496" x2="51923" y2="59496"/>
                        <a14:foregroundMark x1="74077" y1="28058" x2="74077" y2="28058"/>
                        <a14:foregroundMark x1="54308" y1="33885" x2="54308" y2="33885"/>
                        <a14:foregroundMark x1="69692" y1="56835" x2="69692" y2="56835"/>
                        <a14:foregroundMark x1="71615" y1="54604" x2="71615" y2="54604"/>
                        <a14:foregroundMark x1="73077" y1="52302" x2="73077" y2="52302"/>
                        <a14:foregroundMark x1="72615" y1="52806" x2="72615" y2="52806"/>
                        <a14:foregroundMark x1="74077" y1="51007" x2="74077" y2="51007"/>
                        <a14:foregroundMark x1="28385" y1="52302" x2="28385" y2="52302"/>
                        <a14:foregroundMark x1="30308" y1="55036" x2="30308" y2="55036"/>
                        <a14:foregroundMark x1="28385" y1="53669" x2="28385" y2="53669"/>
                        <a14:foregroundMark x1="25462" y1="49209" x2="25462" y2="49209"/>
                        <a14:foregroundMark x1="73846" y1="50504" x2="73846" y2="50504"/>
                        <a14:foregroundMark x1="75923" y1="39209" x2="75923" y2="39209"/>
                        <a14:foregroundMark x1="75462" y1="36978" x2="75462" y2="36978"/>
                        <a14:foregroundMark x1="75000" y1="34964" x2="75000" y2="34964"/>
                        <a14:foregroundMark x1="64538" y1="21295" x2="64538" y2="21295"/>
                        <a14:foregroundMark x1="65000" y1="21439" x2="65000" y2="21439"/>
                        <a14:foregroundMark x1="27692" y1="29856" x2="27692" y2="29856"/>
                        <a14:foregroundMark x1="55846" y1="17698" x2="55846" y2="17698"/>
                        <a14:foregroundMark x1="53385" y1="17050" x2="53385" y2="17050"/>
                        <a14:foregroundMark x1="51154" y1="17194" x2="51154" y2="17194"/>
                        <a14:foregroundMark x1="43231" y1="17842" x2="43231" y2="17842"/>
                        <a14:foregroundMark x1="41077" y1="19281" x2="41077" y2="19281"/>
                        <a14:foregroundMark x1="40769" y1="18993" x2="40769" y2="18993"/>
                        <a14:foregroundMark x1="41538" y1="18273" x2="41538" y2="18273"/>
                        <a14:foregroundMark x1="41077" y1="18705" x2="41077" y2="18705"/>
                        <a14:foregroundMark x1="38462" y1="19712" x2="38462" y2="19712"/>
                        <a14:foregroundMark x1="38923" y1="19712" x2="38923" y2="19712"/>
                        <a14:foregroundMark x1="39077" y1="19424" x2="39077" y2="19424"/>
                        <a14:foregroundMark x1="36692" y1="20432" x2="36692" y2="20432"/>
                        <a14:foregroundMark x1="36077" y1="21151" x2="36077" y2="21151"/>
                        <a14:foregroundMark x1="36846" y1="20576" x2="36846" y2="20576"/>
                        <a14:foregroundMark x1="36846" y1="20863" x2="36846" y2="20863"/>
                        <a14:foregroundMark x1="51000" y1="46475" x2="51000" y2="46475"/>
                        <a14:foregroundMark x1="24769" y1="40216" x2="24769" y2="40216"/>
                        <a14:foregroundMark x1="25077" y1="37914" x2="25077" y2="37914"/>
                        <a14:foregroundMark x1="25077" y1="35396" x2="25077" y2="35396"/>
                        <a14:foregroundMark x1="25846" y1="33094" x2="25846" y2="33094"/>
                        <a14:foregroundMark x1="29692" y1="26978" x2="29692" y2="26978"/>
                        <a14:foregroundMark x1="30692" y1="24964" x2="30692" y2="24964"/>
                        <a14:foregroundMark x1="33462" y1="58993" x2="33462" y2="58993"/>
                        <a14:foregroundMark x1="31769" y1="57626" x2="31769" y2="57626"/>
                        <a14:foregroundMark x1="30000" y1="55899" x2="30000" y2="55899"/>
                        <a14:foregroundMark x1="28615" y1="53597" x2="28615" y2="53597"/>
                        <a14:foregroundMark x1="26154" y1="49353" x2="26154" y2="49353"/>
                        <a14:foregroundMark x1="25231" y1="35827" x2="25231" y2="35827"/>
                        <a14:foregroundMark x1="26308" y1="33094" x2="26308" y2="33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42" y="-38136"/>
            <a:ext cx="3336757" cy="3567763"/>
          </a:xfr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85FCE8C-67BA-3EE4-FDCB-E8140C7B2DCD}"/>
              </a:ext>
            </a:extLst>
          </p:cNvPr>
          <p:cNvSpPr txBox="1">
            <a:spLocks/>
          </p:cNvSpPr>
          <p:nvPr/>
        </p:nvSpPr>
        <p:spPr>
          <a:xfrm>
            <a:off x="4198854" y="2542245"/>
            <a:ext cx="3870325" cy="109931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marketOfProducts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A842510-40AE-B763-D64E-F9E40D1C3AE8}"/>
              </a:ext>
            </a:extLst>
          </p:cNvPr>
          <p:cNvSpPr txBox="1">
            <a:spLocks/>
          </p:cNvSpPr>
          <p:nvPr/>
        </p:nvSpPr>
        <p:spPr>
          <a:xfrm>
            <a:off x="2626090" y="4122995"/>
            <a:ext cx="2635721" cy="109931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localMarket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EE713FC-A889-D649-DF08-3B573C1CC4E4}"/>
              </a:ext>
            </a:extLst>
          </p:cNvPr>
          <p:cNvSpPr txBox="1">
            <a:spLocks/>
          </p:cNvSpPr>
          <p:nvPr/>
        </p:nvSpPr>
        <p:spPr>
          <a:xfrm>
            <a:off x="7703415" y="4122995"/>
            <a:ext cx="2788121" cy="109931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foreignMarket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BE6060-4F0C-E96A-DCD9-BDFA4FA74ACD}"/>
              </a:ext>
            </a:extLst>
          </p:cNvPr>
          <p:cNvCxnSpPr/>
          <p:nvPr/>
        </p:nvCxnSpPr>
        <p:spPr>
          <a:xfrm>
            <a:off x="3793957" y="3898232"/>
            <a:ext cx="536608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79D5D8-A489-55CE-53F7-CE3F1A693948}"/>
              </a:ext>
            </a:extLst>
          </p:cNvPr>
          <p:cNvCxnSpPr>
            <a:cxnSpLocks/>
          </p:cNvCxnSpPr>
          <p:nvPr/>
        </p:nvCxnSpPr>
        <p:spPr>
          <a:xfrm>
            <a:off x="3793957" y="3898232"/>
            <a:ext cx="0" cy="23979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9CF318-7617-79B7-131E-C28F14E88588}"/>
              </a:ext>
            </a:extLst>
          </p:cNvPr>
          <p:cNvCxnSpPr>
            <a:cxnSpLocks/>
          </p:cNvCxnSpPr>
          <p:nvPr/>
        </p:nvCxnSpPr>
        <p:spPr>
          <a:xfrm>
            <a:off x="9160042" y="3883199"/>
            <a:ext cx="0" cy="23979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CA212B-AED8-9013-CA68-2B0A9633125E}"/>
              </a:ext>
            </a:extLst>
          </p:cNvPr>
          <p:cNvCxnSpPr>
            <a:cxnSpLocks/>
          </p:cNvCxnSpPr>
          <p:nvPr/>
        </p:nvCxnSpPr>
        <p:spPr>
          <a:xfrm>
            <a:off x="6096000" y="3641558"/>
            <a:ext cx="0" cy="23979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2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22B4AC-DE1B-720A-8579-5539FA2BBEBD}"/>
              </a:ext>
            </a:extLst>
          </p:cNvPr>
          <p:cNvSpPr txBox="1"/>
          <p:nvPr/>
        </p:nvSpPr>
        <p:spPr>
          <a:xfrm>
            <a:off x="390617" y="577049"/>
            <a:ext cx="10972799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Purpose</a:t>
            </a:r>
            <a:r>
              <a:rPr lang="en-US" dirty="0"/>
              <a:t> : </a:t>
            </a:r>
          </a:p>
          <a:p>
            <a:endParaRPr lang="en-US" dirty="0"/>
          </a:p>
          <a:p>
            <a:r>
              <a:rPr lang="en-US" sz="2000" dirty="0"/>
              <a:t>To get information about behave of each product in the market within a particular time period.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Encapsulation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Abstraction concepts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  <a:p>
            <a:r>
              <a:rPr lang="en-US" dirty="0"/>
              <a:t>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F86A98D-C2B0-3552-2EC0-27F8FD842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1030"/>
            <a:ext cx="5317322" cy="333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5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4915E0-3A9B-02C4-F99A-23D8B9A9AEF4}"/>
              </a:ext>
            </a:extLst>
          </p:cNvPr>
          <p:cNvSpPr txBox="1"/>
          <p:nvPr/>
        </p:nvSpPr>
        <p:spPr>
          <a:xfrm>
            <a:off x="727969" y="301841"/>
            <a:ext cx="1123025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Outcomes</a:t>
            </a:r>
            <a:r>
              <a:rPr lang="en-US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           * sales of the product and percentage</a:t>
            </a:r>
          </a:p>
          <a:p>
            <a:r>
              <a:rPr lang="en-US" sz="2000" dirty="0"/>
              <a:t>           * delivery cost</a:t>
            </a:r>
          </a:p>
          <a:p>
            <a:r>
              <a:rPr lang="en-US" sz="2000" dirty="0"/>
              <a:t>           * demand of the product in the market</a:t>
            </a:r>
          </a:p>
          <a:p>
            <a:r>
              <a:rPr lang="en-US" sz="2000" dirty="0"/>
              <a:t>           * total product cost</a:t>
            </a:r>
          </a:p>
          <a:p>
            <a:r>
              <a:rPr lang="en-US" sz="2000" dirty="0"/>
              <a:t>           * total value of the product issued to the market</a:t>
            </a:r>
          </a:p>
          <a:p>
            <a:r>
              <a:rPr lang="en-US" sz="2000" dirty="0"/>
              <a:t>           * profit or loss of the product and the percentage</a:t>
            </a:r>
          </a:p>
          <a:p>
            <a:r>
              <a:rPr lang="en-US" sz="2000" dirty="0"/>
              <a:t>           * final report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By referring final report company can make decisions </a:t>
            </a:r>
          </a:p>
          <a:p>
            <a:r>
              <a:rPr lang="en-US" dirty="0"/>
              <a:t>    on each product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4B1798E-C73B-1343-CA51-D6BCB4FC0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61" y="2954562"/>
            <a:ext cx="4366260" cy="35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6E0BA-173F-3553-A113-8D788BFE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Suppliers Class</a:t>
            </a:r>
          </a:p>
        </p:txBody>
      </p:sp>
      <p:pic>
        <p:nvPicPr>
          <p:cNvPr id="17" name="Content Placeholder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2344C5-B5DD-E0A8-93D7-AB1C2C5F0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94" b="91768" l="3250" r="94000">
                        <a14:foregroundMark x1="76500" y1="25610" x2="76500" y2="25610"/>
                        <a14:foregroundMark x1="55125" y1="23171" x2="55125" y2="23171"/>
                        <a14:foregroundMark x1="52125" y1="22561" x2="52125" y2="22561"/>
                        <a14:foregroundMark x1="47625" y1="22561" x2="47625" y2="22561"/>
                        <a14:foregroundMark x1="86500" y1="31707" x2="86500" y2="31707"/>
                        <a14:foregroundMark x1="77000" y1="35213" x2="77000" y2="35213"/>
                        <a14:foregroundMark x1="75000" y1="30488" x2="75000" y2="30488"/>
                        <a14:foregroundMark x1="75000" y1="30488" x2="75000" y2="30488"/>
                        <a14:foregroundMark x1="75000" y1="30488" x2="75000" y2="30488"/>
                        <a14:foregroundMark x1="75000" y1="30488" x2="75000" y2="30488"/>
                        <a14:foregroundMark x1="75000" y1="30488" x2="75000" y2="30488"/>
                        <a14:foregroundMark x1="70000" y1="30488" x2="70000" y2="30488"/>
                        <a14:foregroundMark x1="70000" y1="30488" x2="70000" y2="30488"/>
                        <a14:foregroundMark x1="70000" y1="21951" x2="70000" y2="21951"/>
                        <a14:foregroundMark x1="94000" y1="14634" x2="94000" y2="14634"/>
                        <a14:foregroundMark x1="24250" y1="53506" x2="24250" y2="53506"/>
                        <a14:foregroundMark x1="25250" y1="46189" x2="25250" y2="46189"/>
                        <a14:foregroundMark x1="25250" y1="46189" x2="25250" y2="46189"/>
                        <a14:foregroundMark x1="25250" y1="46189" x2="25250" y2="46189"/>
                        <a14:foregroundMark x1="25250" y1="46189" x2="25250" y2="46189"/>
                        <a14:foregroundMark x1="14250" y1="56555" x2="14250" y2="56555"/>
                        <a14:foregroundMark x1="14250" y1="56555" x2="14250" y2="56555"/>
                        <a14:foregroundMark x1="14250" y1="56555" x2="14250" y2="56555"/>
                        <a14:foregroundMark x1="14250" y1="56555" x2="14250" y2="56555"/>
                        <a14:foregroundMark x1="27625" y1="28659" x2="27625" y2="28659"/>
                        <a14:foregroundMark x1="33125" y1="31098" x2="33125" y2="31098"/>
                        <a14:foregroundMark x1="41125" y1="33994" x2="41125" y2="33994"/>
                        <a14:foregroundMark x1="34125" y1="30488" x2="34125" y2="30488"/>
                        <a14:foregroundMark x1="33125" y1="24390" x2="33125" y2="24390"/>
                        <a14:foregroundMark x1="33125" y1="22561" x2="33125" y2="22561"/>
                        <a14:foregroundMark x1="33125" y1="20122" x2="33125" y2="20122"/>
                        <a14:foregroundMark x1="23250" y1="43750" x2="23250" y2="43750"/>
                        <a14:foregroundMark x1="23250" y1="43750" x2="23250" y2="43750"/>
                        <a14:foregroundMark x1="23250" y1="43750" x2="23250" y2="43750"/>
                        <a14:foregroundMark x1="23250" y1="43750" x2="23250" y2="43750"/>
                        <a14:foregroundMark x1="23250" y1="43750" x2="23250" y2="43750"/>
                        <a14:foregroundMark x1="14250" y1="56555" x2="14250" y2="56555"/>
                        <a14:foregroundMark x1="14250" y1="56555" x2="14250" y2="56555"/>
                        <a14:foregroundMark x1="48125" y1="23171" x2="48125" y2="23171"/>
                        <a14:foregroundMark x1="54625" y1="23171" x2="54625" y2="23171"/>
                        <a14:foregroundMark x1="50125" y1="23171" x2="50125" y2="23171"/>
                        <a14:foregroundMark x1="55625" y1="18293" x2="55625" y2="18293"/>
                        <a14:foregroundMark x1="55625" y1="21341" x2="55625" y2="21341"/>
                        <a14:foregroundMark x1="48625" y1="52287" x2="48625" y2="52287"/>
                        <a14:foregroundMark x1="48625" y1="52287" x2="48625" y2="52287"/>
                        <a14:foregroundMark x1="19250" y1="52896" x2="20250" y2="51067"/>
                        <a14:foregroundMark x1="16250" y1="49848" x2="20750" y2="45579"/>
                        <a14:foregroundMark x1="14750" y1="38262" x2="14750" y2="38262"/>
                        <a14:foregroundMark x1="14250" y1="35213" x2="14250" y2="35213"/>
                        <a14:foregroundMark x1="14250" y1="41311" x2="14250" y2="41311"/>
                        <a14:foregroundMark x1="13250" y1="38262" x2="13250" y2="38262"/>
                        <a14:foregroundMark x1="14250" y1="55335" x2="14250" y2="55335"/>
                        <a14:foregroundMark x1="27625" y1="61433" x2="27625" y2="61433"/>
                        <a14:foregroundMark x1="11750" y1="58384" x2="11750" y2="58384"/>
                        <a14:foregroundMark x1="11750" y1="52896" x2="11750" y2="52896"/>
                        <a14:foregroundMark x1="11750" y1="52896" x2="11750" y2="52896"/>
                        <a14:foregroundMark x1="6250" y1="52896" x2="6250" y2="52896"/>
                        <a14:foregroundMark x1="5250" y1="55335" x2="5250" y2="55335"/>
                        <a14:foregroundMark x1="4750" y1="51067" x2="4750" y2="51067"/>
                        <a14:foregroundMark x1="3250" y1="52896" x2="3250" y2="52896"/>
                        <a14:foregroundMark x1="7750" y1="45579" x2="7750" y2="45579"/>
                        <a14:foregroundMark x1="10750" y1="44360" x2="10750" y2="44360"/>
                        <a14:foregroundMark x1="10750" y1="44360" x2="10750" y2="44360"/>
                        <a14:foregroundMark x1="57125" y1="46189" x2="57125" y2="46189"/>
                        <a14:foregroundMark x1="57125" y1="46189" x2="42000" y2="34604"/>
                        <a14:foregroundMark x1="42000" y1="34604" x2="33125" y2="18445"/>
                        <a14:foregroundMark x1="33125" y1="18445" x2="33125" y2="17683"/>
                        <a14:foregroundMark x1="33125" y1="17683" x2="33125" y2="17683"/>
                        <a14:foregroundMark x1="28125" y1="18902" x2="28125" y2="18902"/>
                        <a14:foregroundMark x1="28125" y1="24390" x2="28125" y2="24390"/>
                        <a14:foregroundMark x1="14750" y1="65701" x2="14750" y2="65701"/>
                        <a14:foregroundMark x1="66125" y1="9146" x2="66125" y2="9146"/>
                        <a14:foregroundMark x1="53625" y1="91768" x2="53625" y2="91768"/>
                        <a14:foregroundMark x1="56000" y1="87500" x2="56000" y2="87500"/>
                        <a14:foregroundMark x1="54625" y1="88110" x2="54625" y2="88110"/>
                        <a14:foregroundMark x1="54250" y1="83537" x2="54250" y2="83537"/>
                        <a14:foregroundMark x1="55125" y1="84299" x2="55125" y2="84299"/>
                        <a14:foregroundMark x1="5375" y1="48018" x2="5375" y2="48018"/>
                        <a14:foregroundMark x1="4625" y1="48628" x2="4625" y2="48628"/>
                        <a14:foregroundMark x1="11000" y1="43750" x2="11000" y2="43750"/>
                        <a14:foregroundMark x1="12000" y1="42988" x2="12000" y2="42988"/>
                        <a14:foregroundMark x1="8500" y1="44817" x2="8500" y2="44817"/>
                        <a14:foregroundMark x1="9500" y1="44360" x2="9500" y2="44360"/>
                        <a14:foregroundMark x1="52750" y1="20579" x2="52750" y2="20579"/>
                        <a14:foregroundMark x1="51500" y1="20579" x2="51500" y2="20579"/>
                        <a14:foregroundMark x1="54375" y1="19970" x2="54375" y2="19970"/>
                        <a14:foregroundMark x1="50000" y1="20579" x2="50000" y2="20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15110"/>
            <a:ext cx="2438400" cy="1999488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9C3955BB-4CC5-7678-D44D-25D1CAC4026D}"/>
              </a:ext>
            </a:extLst>
          </p:cNvPr>
          <p:cNvSpPr txBox="1">
            <a:spLocks/>
          </p:cNvSpPr>
          <p:nvPr/>
        </p:nvSpPr>
        <p:spPr>
          <a:xfrm>
            <a:off x="4530783" y="2312988"/>
            <a:ext cx="3549483" cy="11160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Supplier 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2D213C82-5CBE-D7C9-6E48-4E0DE761E551}"/>
              </a:ext>
            </a:extLst>
          </p:cNvPr>
          <p:cNvSpPr txBox="1">
            <a:spLocks/>
          </p:cNvSpPr>
          <p:nvPr/>
        </p:nvSpPr>
        <p:spPr>
          <a:xfrm>
            <a:off x="8453078" y="4026571"/>
            <a:ext cx="3549483" cy="119112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ingredientSupplier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7400B62-C8BF-FA6D-00EB-4DB0B339C8E4}"/>
              </a:ext>
            </a:extLst>
          </p:cNvPr>
          <p:cNvSpPr txBox="1">
            <a:spLocks/>
          </p:cNvSpPr>
          <p:nvPr/>
        </p:nvSpPr>
        <p:spPr>
          <a:xfrm>
            <a:off x="4530782" y="4101683"/>
            <a:ext cx="3549483" cy="11160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fertilizerSupplier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8385A88-5723-D1A7-CFFE-727A3843D68D}"/>
              </a:ext>
            </a:extLst>
          </p:cNvPr>
          <p:cNvSpPr txBox="1">
            <a:spLocks/>
          </p:cNvSpPr>
          <p:nvPr/>
        </p:nvSpPr>
        <p:spPr>
          <a:xfrm>
            <a:off x="383899" y="4101683"/>
            <a:ext cx="3549483" cy="11160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teaLeavesSupplier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BFEAE7-F6D3-9AF4-A4EF-5C1D7D87301E}"/>
              </a:ext>
            </a:extLst>
          </p:cNvPr>
          <p:cNvCxnSpPr>
            <a:cxnSpLocks/>
          </p:cNvCxnSpPr>
          <p:nvPr/>
        </p:nvCxnSpPr>
        <p:spPr>
          <a:xfrm>
            <a:off x="2085474" y="3737811"/>
            <a:ext cx="821355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05227C-05EC-A850-1AF7-C587014951B8}"/>
              </a:ext>
            </a:extLst>
          </p:cNvPr>
          <p:cNvCxnSpPr/>
          <p:nvPr/>
        </p:nvCxnSpPr>
        <p:spPr>
          <a:xfrm>
            <a:off x="10299032" y="3737811"/>
            <a:ext cx="0" cy="28876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92EFF1-DAE9-0896-D394-B77FE2942EF2}"/>
              </a:ext>
            </a:extLst>
          </p:cNvPr>
          <p:cNvCxnSpPr/>
          <p:nvPr/>
        </p:nvCxnSpPr>
        <p:spPr>
          <a:xfrm>
            <a:off x="2085474" y="3737811"/>
            <a:ext cx="0" cy="36387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0956AB-AC89-99DC-B2FA-9A496AC3E34B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H="1">
            <a:off x="6305524" y="3429000"/>
            <a:ext cx="1" cy="67268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977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A682EE-9645-133C-3DF2-1A541574B28B}"/>
              </a:ext>
            </a:extLst>
          </p:cNvPr>
          <p:cNvSpPr txBox="1"/>
          <p:nvPr/>
        </p:nvSpPr>
        <p:spPr>
          <a:xfrm>
            <a:off x="381740" y="257452"/>
            <a:ext cx="11398928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Purpose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2000" dirty="0"/>
              <a:t>Manage the suppliers who supply materials to the company.</a:t>
            </a:r>
          </a:p>
          <a:p>
            <a:endParaRPr lang="en-US" dirty="0"/>
          </a:p>
          <a:p>
            <a:r>
              <a:rPr lang="en-US" sz="2800" b="1" dirty="0"/>
              <a:t>Outcomes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        * get all details about each supplier</a:t>
            </a:r>
          </a:p>
          <a:p>
            <a:r>
              <a:rPr lang="en-US" dirty="0"/>
              <a:t>         * find all suppliers according to the materials they supply</a:t>
            </a:r>
          </a:p>
          <a:p>
            <a:r>
              <a:rPr lang="en-US" dirty="0"/>
              <a:t>         * place an order to the supplier</a:t>
            </a:r>
          </a:p>
          <a:p>
            <a:r>
              <a:rPr lang="en-US" dirty="0"/>
              <a:t>         * payment to be done for the order</a:t>
            </a:r>
          </a:p>
          <a:p>
            <a:r>
              <a:rPr lang="en-US" dirty="0"/>
              <a:t>         * ordered  date</a:t>
            </a:r>
          </a:p>
          <a:p>
            <a:r>
              <a:rPr lang="en-US" dirty="0"/>
              <a:t>         * ordered quantity</a:t>
            </a:r>
          </a:p>
          <a:p>
            <a:r>
              <a:rPr lang="en-US" dirty="0"/>
              <a:t>         * check whether any previous orders placed to the suppliers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Find method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According to the budget, the company can decide which supplier(s) will be given the order.</a:t>
            </a:r>
          </a:p>
        </p:txBody>
      </p:sp>
    </p:spTree>
    <p:extLst>
      <p:ext uri="{BB962C8B-B14F-4D97-AF65-F5344CB8AC3E}">
        <p14:creationId xmlns:p14="http://schemas.microsoft.com/office/powerpoint/2010/main" val="414210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1066-D0B8-2F7C-4C6E-C439EA50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39" y="231214"/>
            <a:ext cx="8770571" cy="1345269"/>
          </a:xfrm>
        </p:spPr>
        <p:txBody>
          <a:bodyPr/>
          <a:lstStyle/>
          <a:p>
            <a:r>
              <a:rPr lang="en-US" dirty="0"/>
              <a:t>Product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45A2-3F05-EE42-B330-DE2EDAC4F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5141BAE-FCB7-BA7F-ACC0-B6F9A01EB9C8}"/>
              </a:ext>
            </a:extLst>
          </p:cNvPr>
          <p:cNvSpPr txBox="1">
            <a:spLocks/>
          </p:cNvSpPr>
          <p:nvPr/>
        </p:nvSpPr>
        <p:spPr>
          <a:xfrm>
            <a:off x="143542" y="3605512"/>
            <a:ext cx="2715293" cy="134526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0DEBCAA-8C9F-717D-459F-8AF01FA163E6}"/>
              </a:ext>
            </a:extLst>
          </p:cNvPr>
          <p:cNvSpPr txBox="1">
            <a:spLocks/>
          </p:cNvSpPr>
          <p:nvPr/>
        </p:nvSpPr>
        <p:spPr>
          <a:xfrm>
            <a:off x="4380468" y="5922285"/>
            <a:ext cx="1925053" cy="77728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Cost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A0979E1-E2CB-9128-F464-2E2791E735F0}"/>
              </a:ext>
            </a:extLst>
          </p:cNvPr>
          <p:cNvSpPr txBox="1">
            <a:spLocks/>
          </p:cNvSpPr>
          <p:nvPr/>
        </p:nvSpPr>
        <p:spPr>
          <a:xfrm>
            <a:off x="4380468" y="4738287"/>
            <a:ext cx="2715293" cy="10271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benefit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2A6ECE6-6432-1EE2-AD40-D9363F745290}"/>
              </a:ext>
            </a:extLst>
          </p:cNvPr>
          <p:cNvSpPr txBox="1">
            <a:spLocks/>
          </p:cNvSpPr>
          <p:nvPr/>
        </p:nvSpPr>
        <p:spPr>
          <a:xfrm>
            <a:off x="4380470" y="3979761"/>
            <a:ext cx="2902646" cy="56015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code 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1EF0546-ADF2-51D2-9096-EE326287E98B}"/>
              </a:ext>
            </a:extLst>
          </p:cNvPr>
          <p:cNvSpPr txBox="1">
            <a:spLocks/>
          </p:cNvSpPr>
          <p:nvPr/>
        </p:nvSpPr>
        <p:spPr>
          <a:xfrm>
            <a:off x="4380468" y="3028849"/>
            <a:ext cx="1925053" cy="7623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5226C69-8517-E6D8-DC5D-F23BEB8C253B}"/>
              </a:ext>
            </a:extLst>
          </p:cNvPr>
          <p:cNvSpPr txBox="1">
            <a:spLocks/>
          </p:cNvSpPr>
          <p:nvPr/>
        </p:nvSpPr>
        <p:spPr>
          <a:xfrm>
            <a:off x="4380473" y="2249268"/>
            <a:ext cx="2148664" cy="6588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0D52CE-6367-B5FA-E106-12D0A63F73CF}"/>
              </a:ext>
            </a:extLst>
          </p:cNvPr>
          <p:cNvCxnSpPr>
            <a:cxnSpLocks/>
          </p:cNvCxnSpPr>
          <p:nvPr/>
        </p:nvCxnSpPr>
        <p:spPr>
          <a:xfrm flipH="1">
            <a:off x="3697705" y="2699646"/>
            <a:ext cx="12200" cy="364019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95DCBE-6195-E332-4BDA-F0E78FCDC47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858835" y="4275903"/>
            <a:ext cx="838870" cy="224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FDC9A7-52FE-7377-1EFF-32689FE68DB2}"/>
              </a:ext>
            </a:extLst>
          </p:cNvPr>
          <p:cNvCxnSpPr>
            <a:cxnSpLocks/>
          </p:cNvCxnSpPr>
          <p:nvPr/>
        </p:nvCxnSpPr>
        <p:spPr>
          <a:xfrm>
            <a:off x="3709905" y="2699646"/>
            <a:ext cx="67056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704767-F7AC-C342-B67E-8525281EF6ED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09905" y="3410047"/>
            <a:ext cx="670563" cy="1895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F11864-154A-4360-9463-ADD9E5695729}"/>
              </a:ext>
            </a:extLst>
          </p:cNvPr>
          <p:cNvCxnSpPr>
            <a:cxnSpLocks/>
          </p:cNvCxnSpPr>
          <p:nvPr/>
        </p:nvCxnSpPr>
        <p:spPr>
          <a:xfrm>
            <a:off x="3709905" y="4275903"/>
            <a:ext cx="67056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952EE3-1F89-F24E-2487-59622ADFD46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697705" y="5251848"/>
            <a:ext cx="682763" cy="1465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0FF1EC-576A-59CD-960B-FAB9C99AF6F2}"/>
              </a:ext>
            </a:extLst>
          </p:cNvPr>
          <p:cNvCxnSpPr>
            <a:cxnSpLocks/>
          </p:cNvCxnSpPr>
          <p:nvPr/>
        </p:nvCxnSpPr>
        <p:spPr>
          <a:xfrm>
            <a:off x="3709905" y="6339840"/>
            <a:ext cx="67056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9">
            <a:extLst>
              <a:ext uri="{FF2B5EF4-FFF2-40B4-BE49-F238E27FC236}">
                <a16:creationId xmlns:a16="http://schemas.microsoft.com/office/drawing/2014/main" id="{B152DEE5-02D1-843C-F4B9-56B5B2B18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50" b="95280" l="9627" r="89784">
                        <a14:foregroundMark x1="81336" y1="35693" x2="81336" y2="35693"/>
                        <a14:foregroundMark x1="77603" y1="22124" x2="77603" y2="22124"/>
                        <a14:foregroundMark x1="71906" y1="30973" x2="71906" y2="30973"/>
                        <a14:foregroundMark x1="73870" y1="21534" x2="73870" y2="21534"/>
                        <a14:foregroundMark x1="77996" y1="24484" x2="77996" y2="24484"/>
                        <a14:foregroundMark x1="75049" y1="16519" x2="75049" y2="16519"/>
                        <a14:foregroundMark x1="75049" y1="16519" x2="75049" y2="16519"/>
                        <a14:foregroundMark x1="75049" y1="16519" x2="75049" y2="16519"/>
                        <a14:foregroundMark x1="75049" y1="16519" x2="75049" y2="16519"/>
                        <a14:foregroundMark x1="79568" y1="16519" x2="71906" y2="16519"/>
                        <a14:foregroundMark x1="74460" y1="62832" x2="74460" y2="62832"/>
                        <a14:foregroundMark x1="74460" y1="69617" x2="74460" y2="69617"/>
                        <a14:foregroundMark x1="87426" y1="70501" x2="87426" y2="70501"/>
                        <a14:foregroundMark x1="73870" y1="57227" x2="73870" y2="57227"/>
                        <a14:foregroundMark x1="64637" y1="84661" x2="64637" y2="84661"/>
                        <a14:foregroundMark x1="61690" y1="56932" x2="61690" y2="56932"/>
                        <a14:foregroundMark x1="61100" y1="51327" x2="61100" y2="51327"/>
                        <a14:foregroundMark x1="57760" y1="51917" x2="57760" y2="51917"/>
                        <a14:foregroundMark x1="58350" y1="35693" x2="58350" y2="35693"/>
                        <a14:foregroundMark x1="55206" y1="35693" x2="55206" y2="35693"/>
                        <a14:foregroundMark x1="58350" y1="15634" x2="58350" y2="15634"/>
                        <a14:foregroundMark x1="59332" y1="15634" x2="59332" y2="15634"/>
                        <a14:foregroundMark x1="60707" y1="11209" x2="60707" y2="11209"/>
                        <a14:foregroundMark x1="63261" y1="11799" x2="63261" y2="11799"/>
                        <a14:foregroundMark x1="45972" y1="13864" x2="45972" y2="13864"/>
                        <a14:foregroundMark x1="45776" y1="13864" x2="45776" y2="13864"/>
                        <a14:foregroundMark x1="41847" y1="15044" x2="41847" y2="15044"/>
                        <a14:foregroundMark x1="41847" y1="15044" x2="41847" y2="15044"/>
                        <a14:foregroundMark x1="41847" y1="15044" x2="41847" y2="15044"/>
                        <a14:foregroundMark x1="41847" y1="15044" x2="41847" y2="15044"/>
                        <a14:foregroundMark x1="41847" y1="15044" x2="45383" y2="17699"/>
                        <a14:foregroundMark x1="45383" y1="17699" x2="45383" y2="17699"/>
                        <a14:foregroundMark x1="40864" y1="17699" x2="40864" y2="17699"/>
                        <a14:foregroundMark x1="37525" y1="17699" x2="37525" y2="17699"/>
                        <a14:foregroundMark x1="36935" y1="45133" x2="36935" y2="45133"/>
                        <a14:foregroundMark x1="32417" y1="24484" x2="32417" y2="24484"/>
                        <a14:foregroundMark x1="73477" y1="30973" x2="73477" y2="30973"/>
                        <a14:foregroundMark x1="40864" y1="74926" x2="40864" y2="74926"/>
                        <a14:foregroundMark x1="37525" y1="52507" x2="37525" y2="52507"/>
                        <a14:foregroundMark x1="46955" y1="31268" x2="46955" y2="31268"/>
                        <a14:foregroundMark x1="55796" y1="36873" x2="55796" y2="36873"/>
                        <a14:foregroundMark x1="44990" y1="50442" x2="44990" y2="50442"/>
                        <a14:foregroundMark x1="47741" y1="50442" x2="47741" y2="50442"/>
                        <a14:foregroundMark x1="47741" y1="56342" x2="47741" y2="56342"/>
                        <a14:foregroundMark x1="52652" y1="63717" x2="52652" y2="63717"/>
                        <a14:foregroundMark x1="47348" y1="34808" x2="47348" y2="34808"/>
                        <a14:foregroundMark x1="45776" y1="52507" x2="45776" y2="52507"/>
                        <a14:foregroundMark x1="47937" y1="87611" x2="47937" y2="87611"/>
                        <a14:foregroundMark x1="47741" y1="86726" x2="47741" y2="86726"/>
                        <a14:foregroundMark x1="47741" y1="86726" x2="47741" y2="86726"/>
                        <a14:foregroundMark x1="44990" y1="87611" x2="44990" y2="87611"/>
                        <a14:foregroundMark x1="47348" y1="87611" x2="47348" y2="87611"/>
                        <a14:foregroundMark x1="47348" y1="84366" x2="47348" y2="84366"/>
                        <a14:foregroundMark x1="41061" y1="70206" x2="41061" y2="70206"/>
                        <a14:foregroundMark x1="41061" y1="70206" x2="41061" y2="70206"/>
                        <a14:foregroundMark x1="40864" y1="69617" x2="40864" y2="69617"/>
                        <a14:foregroundMark x1="40864" y1="69617" x2="40864" y2="69617"/>
                        <a14:foregroundMark x1="40864" y1="69617" x2="40864" y2="69617"/>
                        <a14:foregroundMark x1="40864" y1="69617" x2="40864" y2="69617"/>
                        <a14:foregroundMark x1="40864" y1="69617" x2="40864" y2="69617"/>
                        <a14:foregroundMark x1="32613" y1="90560" x2="32613" y2="90560"/>
                        <a14:foregroundMark x1="21807" y1="95575" x2="21807" y2="95575"/>
                        <a14:foregroundMark x1="54224" y1="93510" x2="54224" y2="93510"/>
                        <a14:foregroundMark x1="54224" y1="93510" x2="54224" y2="93510"/>
                        <a14:foregroundMark x1="54224" y1="93510" x2="54224" y2="93510"/>
                        <a14:foregroundMark x1="46955" y1="95575" x2="46955" y2="95575"/>
                        <a14:foregroundMark x1="74853" y1="27434" x2="74853" y2="27434"/>
                        <a14:foregroundMark x1="48723" y1="92035" x2="48723" y2="92035"/>
                        <a14:foregroundMark x1="70530" y1="37168" x2="70530" y2="37168"/>
                        <a14:foregroundMark x1="55599" y1="51327" x2="55599" y2="51327"/>
                        <a14:foregroundMark x1="45776" y1="53982" x2="45776" y2="53982"/>
                        <a14:foregroundMark x1="47544" y1="53392" x2="47544" y2="53392"/>
                        <a14:foregroundMark x1="48723" y1="53392" x2="48723" y2="53392"/>
                        <a14:foregroundMark x1="73674" y1="36578" x2="73674" y2="36578"/>
                        <a14:foregroundMark x1="58939" y1="58407" x2="58939" y2="58407"/>
                        <a14:foregroundMark x1="57171" y1="58407" x2="57171" y2="58407"/>
                        <a14:foregroundMark x1="56582" y1="58112" x2="56582" y2="58112"/>
                        <a14:foregroundMark x1="58546" y1="59292" x2="58546" y2="59292"/>
                        <a14:foregroundMark x1="51277" y1="62242" x2="51277" y2="62242"/>
                        <a14:foregroundMark x1="49902" y1="62832" x2="49902" y2="62832"/>
                        <a14:foregroundMark x1="50098" y1="61947" x2="50098" y2="61947"/>
                        <a14:foregroundMark x1="50295" y1="60767" x2="50295" y2="60767"/>
                        <a14:foregroundMark x1="50884" y1="59882" x2="50884" y2="59882"/>
                        <a14:foregroundMark x1="66405" y1="52212" x2="66405" y2="52212"/>
                        <a14:foregroundMark x1="69548" y1="51032" x2="69548" y2="51032"/>
                        <a14:foregroundMark x1="68566" y1="51327" x2="68566" y2="51327"/>
                        <a14:foregroundMark x1="42633" y1="69322" x2="42633" y2="69322"/>
                        <a14:foregroundMark x1="40472" y1="68732" x2="40472" y2="68732"/>
                        <a14:foregroundMark x1="40472" y1="68732" x2="40472" y2="68732"/>
                        <a14:foregroundMark x1="40472" y1="68732" x2="40472" y2="68732"/>
                        <a14:foregroundMark x1="39686" y1="68732" x2="39686" y2="68732"/>
                        <a14:foregroundMark x1="39686" y1="68732" x2="39686" y2="68732"/>
                        <a14:foregroundMark x1="39096" y1="69027" x2="39096" y2="69027"/>
                        <a14:foregroundMark x1="38507" y1="69027" x2="38507" y2="69027"/>
                        <a14:foregroundMark x1="44008" y1="69617" x2="44008" y2="69617"/>
                        <a14:foregroundMark x1="44401" y1="69027" x2="44401" y2="69027"/>
                        <a14:foregroundMark x1="45972" y1="48968" x2="45972" y2="48968"/>
                        <a14:foregroundMark x1="43222" y1="55752" x2="43222" y2="55752"/>
                        <a14:foregroundMark x1="57760" y1="28614" x2="57760" y2="28614"/>
                        <a14:foregroundMark x1="56582" y1="29794" x2="56582" y2="29794"/>
                        <a14:foregroundMark x1="56778" y1="25959" x2="56778" y2="25959"/>
                        <a14:foregroundMark x1="57171" y1="24779" x2="57171" y2="24779"/>
                        <a14:foregroundMark x1="57171" y1="24779" x2="57171" y2="24779"/>
                        <a14:foregroundMark x1="57171" y1="24779" x2="57171" y2="24779"/>
                        <a14:foregroundMark x1="57171" y1="24779" x2="57171" y2="24779"/>
                        <a14:foregroundMark x1="57564" y1="22419" x2="57564" y2="22419"/>
                        <a14:foregroundMark x1="57564" y1="21829" x2="57564" y2="21829"/>
                        <a14:foregroundMark x1="55599" y1="27139" x2="55599" y2="27139"/>
                        <a14:foregroundMark x1="54420" y1="29499" x2="54420" y2="29499"/>
                        <a14:foregroundMark x1="57957" y1="29499" x2="57957" y2="29499"/>
                        <a14:foregroundMark x1="59528" y1="29499" x2="59528" y2="29499"/>
                        <a14:foregroundMark x1="59136" y1="28319" x2="59136" y2="28319"/>
                        <a14:foregroundMark x1="54813" y1="27434" x2="54813" y2="27434"/>
                        <a14:foregroundMark x1="57957" y1="25664" x2="57957" y2="25664"/>
                        <a14:foregroundMark x1="45187" y1="28909" x2="45187" y2="28909"/>
                        <a14:foregroundMark x1="45187" y1="29499" x2="45187" y2="29499"/>
                        <a14:foregroundMark x1="45187" y1="29499" x2="45187" y2="29499"/>
                        <a14:foregroundMark x1="45187" y1="29499" x2="45187" y2="30973"/>
                        <a14:foregroundMark x1="45187" y1="30973" x2="45187" y2="30973"/>
                        <a14:foregroundMark x1="49705" y1="33038" x2="49705" y2="33038"/>
                        <a14:foregroundMark x1="49705" y1="33038" x2="49705" y2="33038"/>
                        <a14:foregroundMark x1="49705" y1="33038" x2="49705" y2="33038"/>
                        <a14:foregroundMark x1="49705" y1="33038" x2="49705" y2="33038"/>
                        <a14:foregroundMark x1="49705" y1="33038" x2="49705" y2="33038"/>
                        <a14:foregroundMark x1="49705" y1="33038" x2="49509" y2="29794"/>
                        <a14:foregroundMark x1="42633" y1="36283" x2="42633" y2="36283"/>
                        <a14:foregroundMark x1="41847" y1="34218" x2="41847" y2="34218"/>
                        <a14:foregroundMark x1="42043" y1="34218" x2="44204" y2="36578"/>
                        <a14:foregroundMark x1="41650" y1="33038" x2="44008" y2="33628"/>
                        <a14:foregroundMark x1="48919" y1="87906" x2="48919" y2="87906"/>
                        <a14:foregroundMark x1="49509" y1="85841" x2="49509" y2="85841"/>
                        <a14:foregroundMark x1="50688" y1="87316" x2="50688" y2="87316"/>
                        <a14:foregroundMark x1="50491" y1="85841" x2="50491" y2="85841"/>
                        <a14:foregroundMark x1="45972" y1="84956" x2="45972" y2="84956"/>
                        <a14:foregroundMark x1="45187" y1="85251" x2="45187" y2="85251"/>
                        <a14:foregroundMark x1="45187" y1="85251" x2="45187" y2="85251"/>
                        <a14:foregroundMark x1="41257" y1="87021" x2="41257" y2="87021"/>
                        <a14:foregroundMark x1="39686" y1="87316" x2="39686" y2="87316"/>
                        <a14:foregroundMark x1="41650" y1="86726" x2="41650" y2="86726"/>
                        <a14:foregroundMark x1="41650" y1="86136" x2="41650" y2="86136"/>
                        <a14:foregroundMark x1="41650" y1="86136" x2="41650" y2="86136"/>
                        <a14:foregroundMark x1="41650" y1="84071" x2="41650" y2="85841"/>
                        <a14:foregroundMark x1="39096" y1="88496" x2="42043" y2="87316"/>
                        <a14:foregroundMark x1="35560" y1="92330" x2="35560" y2="92330"/>
                        <a14:foregroundMark x1="22200" y1="8850" x2="22200" y2="8850"/>
                        <a14:foregroundMark x1="48330" y1="13274" x2="48330" y2="13274"/>
                        <a14:foregroundMark x1="44794" y1="10914" x2="44794" y2="10914"/>
                        <a14:foregroundMark x1="88605" y1="23009" x2="88605" y2="23009"/>
                        <a14:foregroundMark x1="78978" y1="23304" x2="78978" y2="23304"/>
                        <a14:foregroundMark x1="78978" y1="23304" x2="78978" y2="23304"/>
                        <a14:foregroundMark x1="78978" y1="23304" x2="78978" y2="23304"/>
                        <a14:foregroundMark x1="69352" y1="28319" x2="69352" y2="28319"/>
                        <a14:backgroundMark x1="52063" y1="94985" x2="49705" y2="93510"/>
                        <a14:backgroundMark x1="48527" y1="92035" x2="48527" y2="92035"/>
                        <a14:backgroundMark x1="48919" y1="92035" x2="48919" y2="92035"/>
                        <a14:backgroundMark x1="54224" y1="93510" x2="54224" y2="93510"/>
                        <a14:backgroundMark x1="46562" y1="95870" x2="46562" y2="95870"/>
                        <a14:backgroundMark x1="46562" y1="95870" x2="46562" y2="95870"/>
                        <a14:backgroundMark x1="47348" y1="96460" x2="47348" y2="96460"/>
                        <a14:backgroundMark x1="47348" y1="96460" x2="47151" y2="95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67" y="2878240"/>
            <a:ext cx="3922807" cy="261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46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54C89C-373F-47FC-BB73-6842E569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F100C7F-5272-46AB-9FC7-E66059915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28027" cy="6858000"/>
          </a:xfrm>
          <a:custGeom>
            <a:avLst/>
            <a:gdLst>
              <a:gd name="connsiteX0" fmla="*/ 0 w 7128027"/>
              <a:gd name="connsiteY0" fmla="*/ 0 h 6858000"/>
              <a:gd name="connsiteX1" fmla="*/ 333951 w 7128027"/>
              <a:gd name="connsiteY1" fmla="*/ 0 h 6858000"/>
              <a:gd name="connsiteX2" fmla="*/ 1220030 w 7128027"/>
              <a:gd name="connsiteY2" fmla="*/ 0 h 6858000"/>
              <a:gd name="connsiteX3" fmla="*/ 1345471 w 7128027"/>
              <a:gd name="connsiteY3" fmla="*/ 0 h 6858000"/>
              <a:gd name="connsiteX4" fmla="*/ 2838612 w 7128027"/>
              <a:gd name="connsiteY4" fmla="*/ 0 h 6858000"/>
              <a:gd name="connsiteX5" fmla="*/ 5505004 w 7128027"/>
              <a:gd name="connsiteY5" fmla="*/ 0 h 6858000"/>
              <a:gd name="connsiteX6" fmla="*/ 5527128 w 7128027"/>
              <a:gd name="connsiteY6" fmla="*/ 14997 h 6858000"/>
              <a:gd name="connsiteX7" fmla="*/ 7128027 w 7128027"/>
              <a:gd name="connsiteY7" fmla="*/ 3621656 h 6858000"/>
              <a:gd name="connsiteX8" fmla="*/ 5253677 w 7128027"/>
              <a:gd name="connsiteY8" fmla="*/ 6374814 h 6858000"/>
              <a:gd name="connsiteX9" fmla="*/ 4737029 w 7128027"/>
              <a:gd name="connsiteY9" fmla="*/ 6780599 h 6858000"/>
              <a:gd name="connsiteX10" fmla="*/ 4625273 w 7128027"/>
              <a:gd name="connsiteY10" fmla="*/ 6858000 h 6858000"/>
              <a:gd name="connsiteX11" fmla="*/ 2838612 w 7128027"/>
              <a:gd name="connsiteY11" fmla="*/ 6858000 h 6858000"/>
              <a:gd name="connsiteX12" fmla="*/ 1220030 w 7128027"/>
              <a:gd name="connsiteY12" fmla="*/ 6858000 h 6858000"/>
              <a:gd name="connsiteX13" fmla="*/ 1037077 w 7128027"/>
              <a:gd name="connsiteY13" fmla="*/ 6858000 h 6858000"/>
              <a:gd name="connsiteX14" fmla="*/ 333951 w 7128027"/>
              <a:gd name="connsiteY14" fmla="*/ 6858000 h 6858000"/>
              <a:gd name="connsiteX15" fmla="*/ 0 w 7128027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28027" h="6858000">
                <a:moveTo>
                  <a:pt x="0" y="0"/>
                </a:moveTo>
                <a:lnTo>
                  <a:pt x="333951" y="0"/>
                </a:lnTo>
                <a:lnTo>
                  <a:pt x="1220030" y="0"/>
                </a:lnTo>
                <a:lnTo>
                  <a:pt x="1345471" y="0"/>
                </a:lnTo>
                <a:lnTo>
                  <a:pt x="2838612" y="0"/>
                </a:lnTo>
                <a:lnTo>
                  <a:pt x="5505004" y="0"/>
                </a:lnTo>
                <a:lnTo>
                  <a:pt x="5527128" y="14997"/>
                </a:lnTo>
                <a:cubicBezTo>
                  <a:pt x="6554291" y="754641"/>
                  <a:pt x="7128027" y="2093192"/>
                  <a:pt x="7128027" y="3621656"/>
                </a:cubicBezTo>
                <a:cubicBezTo>
                  <a:pt x="7128027" y="4969131"/>
                  <a:pt x="6199302" y="5602839"/>
                  <a:pt x="5253677" y="6374814"/>
                </a:cubicBezTo>
                <a:cubicBezTo>
                  <a:pt x="5081474" y="6515397"/>
                  <a:pt x="4910847" y="6653108"/>
                  <a:pt x="4737029" y="6780599"/>
                </a:cubicBezTo>
                <a:lnTo>
                  <a:pt x="4625273" y="6858000"/>
                </a:lnTo>
                <a:lnTo>
                  <a:pt x="2838612" y="6858000"/>
                </a:lnTo>
                <a:lnTo>
                  <a:pt x="1220030" y="6858000"/>
                </a:lnTo>
                <a:lnTo>
                  <a:pt x="1037077" y="6858000"/>
                </a:lnTo>
                <a:lnTo>
                  <a:pt x="3339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FEA6D5-DF59-4E15-B19F-159D0588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57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C8C9E5-F937-44A5-A519-EA719F03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7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B0E964-A9D5-37B3-A01C-59125BE3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2" y="442220"/>
            <a:ext cx="9907040" cy="1345269"/>
          </a:xfrm>
        </p:spPr>
        <p:txBody>
          <a:bodyPr>
            <a:normAutofit fontScale="90000"/>
          </a:bodyPr>
          <a:lstStyle/>
          <a:p>
            <a:r>
              <a:rPr lang="en-US" dirty="0"/>
              <a:t>OOP</a:t>
            </a:r>
            <a:r>
              <a:rPr lang="en-US" sz="3200" dirty="0"/>
              <a:t> Concepts and the Modifications</a:t>
            </a:r>
            <a:br>
              <a:rPr lang="en-US" sz="3200" dirty="0"/>
            </a:br>
            <a:r>
              <a:rPr lang="en-US" sz="3200" dirty="0"/>
              <a:t>of product class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A34CA-2A52-A92D-A59A-E9005530C223}"/>
              </a:ext>
            </a:extLst>
          </p:cNvPr>
          <p:cNvSpPr txBox="1"/>
          <p:nvPr/>
        </p:nvSpPr>
        <p:spPr>
          <a:xfrm>
            <a:off x="676879" y="3260277"/>
            <a:ext cx="1118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We created 5 methods. They are age , cost , product code , product benefits , total cost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9CF101-E7AF-6992-D120-D75773078149}"/>
              </a:ext>
            </a:extLst>
          </p:cNvPr>
          <p:cNvSpPr/>
          <p:nvPr/>
        </p:nvSpPr>
        <p:spPr>
          <a:xfrm>
            <a:off x="943212" y="2283281"/>
            <a:ext cx="289249" cy="307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76F658-D363-3784-4A97-B244F0D97FD0}"/>
              </a:ext>
            </a:extLst>
          </p:cNvPr>
          <p:cNvSpPr/>
          <p:nvPr/>
        </p:nvSpPr>
        <p:spPr>
          <a:xfrm>
            <a:off x="933061" y="3219758"/>
            <a:ext cx="299399" cy="26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02F0D-E94D-F59D-6BC8-F5B1FFB27DFA}"/>
              </a:ext>
            </a:extLst>
          </p:cNvPr>
          <p:cNvSpPr txBox="1"/>
          <p:nvPr/>
        </p:nvSpPr>
        <p:spPr>
          <a:xfrm>
            <a:off x="1232460" y="2262419"/>
            <a:ext cx="919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Product class helps you select a product code that you can buy  money on your hand and suitable for your age and inform you about product benefits.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8E735-ACAD-04E1-A071-DAA946CA2FEB}"/>
              </a:ext>
            </a:extLst>
          </p:cNvPr>
          <p:cNvSpPr/>
          <p:nvPr/>
        </p:nvSpPr>
        <p:spPr>
          <a:xfrm>
            <a:off x="933061" y="4110307"/>
            <a:ext cx="299399" cy="28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8AFA37-73CE-0432-07FF-B8930A71F0DD}"/>
              </a:ext>
            </a:extLst>
          </p:cNvPr>
          <p:cNvSpPr txBox="1"/>
          <p:nvPr/>
        </p:nvSpPr>
        <p:spPr>
          <a:xfrm>
            <a:off x="1362269" y="4063979"/>
            <a:ext cx="730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class helps to calculate your total cost.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6664C-FF4F-9E6A-51E5-E4990CB69AFB}"/>
              </a:ext>
            </a:extLst>
          </p:cNvPr>
          <p:cNvSpPr txBox="1"/>
          <p:nvPr/>
        </p:nvSpPr>
        <p:spPr>
          <a:xfrm>
            <a:off x="1362269" y="5047766"/>
            <a:ext cx="700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class use the OOP concept like an inheritance.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92FA4F-0FC8-1047-0E01-95EAFBF439DA}"/>
              </a:ext>
            </a:extLst>
          </p:cNvPr>
          <p:cNvSpPr/>
          <p:nvPr/>
        </p:nvSpPr>
        <p:spPr>
          <a:xfrm>
            <a:off x="943212" y="5047766"/>
            <a:ext cx="299399" cy="28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E6EB4F-52AB-E099-9D89-BC7DE5B6F342}"/>
              </a:ext>
            </a:extLst>
          </p:cNvPr>
          <p:cNvSpPr/>
          <p:nvPr/>
        </p:nvSpPr>
        <p:spPr>
          <a:xfrm>
            <a:off x="933061" y="5812875"/>
            <a:ext cx="299399" cy="28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6BF9C5-7D97-B79D-FC87-E00F730C7AEF}"/>
              </a:ext>
            </a:extLst>
          </p:cNvPr>
          <p:cNvSpPr txBox="1"/>
          <p:nvPr/>
        </p:nvSpPr>
        <p:spPr>
          <a:xfrm>
            <a:off x="1362269" y="5812875"/>
            <a:ext cx="749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class have loops , if else statement, switch statements</a:t>
            </a:r>
          </a:p>
        </p:txBody>
      </p:sp>
      <p:pic>
        <p:nvPicPr>
          <p:cNvPr id="24" name="Picture 23" descr="A picture containing text, table, cup, food&#10;&#10;Description automatically generated">
            <a:extLst>
              <a:ext uri="{FF2B5EF4-FFF2-40B4-BE49-F238E27FC236}">
                <a16:creationId xmlns:a16="http://schemas.microsoft.com/office/drawing/2014/main" id="{A3D36199-4715-B2CC-69C4-99FD616FF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217" y="3718960"/>
            <a:ext cx="3308202" cy="2378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0573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F430-F647-40BF-361F-16AF34CA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Class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8641BAD-3E87-0C78-A062-7806B8712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89990" l="10000" r="91719">
                        <a14:foregroundMark x1="85156" y1="65866" x2="85156" y2="65866"/>
                        <a14:foregroundMark x1="83177" y1="64665" x2="83177" y2="64665"/>
                        <a14:foregroundMark x1="86823" y1="63964" x2="86823" y2="63964"/>
                        <a14:foregroundMark x1="35052" y1="37337" x2="35052" y2="37337"/>
                        <a14:foregroundMark x1="26146" y1="36737" x2="26146" y2="36737"/>
                        <a14:foregroundMark x1="22865" y1="36737" x2="22865" y2="36737"/>
                        <a14:foregroundMark x1="36719" y1="41842" x2="36719" y2="41842"/>
                        <a14:foregroundMark x1="36042" y1="46246" x2="36042" y2="46246"/>
                        <a14:foregroundMark x1="36042" y1="47548" x2="36042" y2="47548"/>
                        <a14:foregroundMark x1="17917" y1="48148" x2="17917" y2="48148"/>
                        <a14:foregroundMark x1="17917" y1="48148" x2="17917" y2="48148"/>
                        <a14:foregroundMark x1="17917" y1="48148" x2="17917" y2="48148"/>
                        <a14:foregroundMark x1="17917" y1="48148" x2="17917" y2="48148"/>
                        <a14:foregroundMark x1="27135" y1="57658" x2="27135" y2="57658"/>
                        <a14:foregroundMark x1="27135" y1="57658" x2="27135" y2="57658"/>
                        <a14:foregroundMark x1="27135" y1="57658" x2="27135" y2="57658"/>
                        <a14:foregroundMark x1="27448" y1="65265" x2="27448" y2="65265"/>
                        <a14:foregroundMark x1="27448" y1="65265" x2="27448" y2="65265"/>
                        <a14:foregroundMark x1="27448" y1="65265" x2="27448" y2="65265"/>
                        <a14:foregroundMark x1="27448" y1="65265" x2="27448" y2="65265"/>
                        <a14:foregroundMark x1="27448" y1="65265" x2="27448" y2="65265"/>
                        <a14:foregroundMark x1="27448" y1="65265" x2="27448" y2="65265"/>
                        <a14:foregroundMark x1="27448" y1="65265" x2="27448" y2="65265"/>
                        <a14:foregroundMark x1="33385" y1="76677" x2="33385" y2="76677"/>
                        <a14:foregroundMark x1="33385" y1="76677" x2="33385" y2="76677"/>
                        <a14:foregroundMark x1="33385" y1="76677" x2="33385" y2="76677"/>
                        <a14:foregroundMark x1="33385" y1="76677" x2="33385" y2="76677"/>
                        <a14:foregroundMark x1="22188" y1="79179" x2="22188" y2="79179"/>
                        <a14:foregroundMark x1="22188" y1="79179" x2="22188" y2="79179"/>
                        <a14:foregroundMark x1="33385" y1="76076" x2="33385" y2="76076"/>
                        <a14:foregroundMark x1="33385" y1="76076" x2="33385" y2="76076"/>
                        <a14:foregroundMark x1="30417" y1="72272" x2="30417" y2="72272"/>
                        <a14:foregroundMark x1="30417" y1="72272" x2="30417" y2="72272"/>
                        <a14:foregroundMark x1="25469" y1="65866" x2="25469" y2="65866"/>
                        <a14:foregroundMark x1="25469" y1="65866" x2="25469" y2="65866"/>
                        <a14:foregroundMark x1="25469" y1="65866" x2="25469" y2="65866"/>
                        <a14:foregroundMark x1="22500" y1="64665" x2="22500" y2="64665"/>
                        <a14:foregroundMark x1="40156" y1="78278" x2="40156" y2="78278"/>
                        <a14:foregroundMark x1="40156" y1="78278" x2="37500" y2="78278"/>
                        <a14:foregroundMark x1="37500" y1="78278" x2="37500" y2="78278"/>
                        <a14:foregroundMark x1="19844" y1="56256" x2="19844" y2="56256"/>
                        <a14:foregroundMark x1="22188" y1="59860" x2="22188" y2="59860"/>
                        <a14:foregroundMark x1="31406" y1="66166" x2="31406" y2="66166"/>
                        <a14:foregroundMark x1="39219" y1="77377" x2="25938" y2="64064"/>
                        <a14:foregroundMark x1="25938" y1="64064" x2="25156" y2="62563"/>
                        <a14:foregroundMark x1="23125" y1="78879" x2="23125" y2="78879"/>
                        <a14:foregroundMark x1="35938" y1="47548" x2="35938" y2="47548"/>
                        <a14:foregroundMark x1="35625" y1="51752" x2="35625" y2="51752"/>
                        <a14:foregroundMark x1="34219" y1="50851" x2="34219" y2="50851"/>
                        <a14:foregroundMark x1="36719" y1="52352" x2="36719" y2="52352"/>
                        <a14:foregroundMark x1="43646" y1="36136" x2="43646" y2="36136"/>
                        <a14:foregroundMark x1="45677" y1="37337" x2="45677" y2="37337"/>
                        <a14:foregroundMark x1="41094" y1="37037" x2="41094" y2="37037"/>
                        <a14:foregroundMark x1="41563" y1="36436" x2="41563" y2="36436"/>
                        <a14:foregroundMark x1="42865" y1="36436" x2="42865" y2="36436"/>
                        <a14:foregroundMark x1="46458" y1="35836" x2="46458" y2="35836"/>
                        <a14:foregroundMark x1="74792" y1="74675" x2="74792" y2="74675"/>
                        <a14:foregroundMark x1="66042" y1="58358" x2="66042" y2="58358"/>
                        <a14:foregroundMark x1="53177" y1="31031" x2="53177" y2="31031"/>
                        <a14:foregroundMark x1="50208" y1="32533" x2="50208" y2="32533"/>
                        <a14:foregroundMark x1="50208" y1="20120" x2="50208" y2="20120"/>
                        <a14:foregroundMark x1="50990" y1="20120" x2="50990" y2="20120"/>
                        <a14:foregroundMark x1="65729" y1="23524" x2="65729" y2="23524"/>
                        <a14:foregroundMark x1="85417" y1="27127" x2="85417" y2="27127"/>
                        <a14:foregroundMark x1="91719" y1="41842" x2="91719" y2="41842"/>
                        <a14:foregroundMark x1="77917" y1="45445" x2="77917" y2="45445"/>
                        <a14:foregroundMark x1="68229" y1="31031" x2="68229" y2="31031"/>
                        <a14:foregroundMark x1="64271" y1="43043" x2="64271" y2="43043"/>
                        <a14:foregroundMark x1="77760" y1="34635" x2="77760" y2="34635"/>
                        <a14:foregroundMark x1="75417" y1="31031" x2="75417" y2="31031"/>
                        <a14:foregroundMark x1="77604" y1="35536" x2="77604" y2="35536"/>
                        <a14:foregroundMark x1="82917" y1="35536" x2="82917" y2="35536"/>
                        <a14:foregroundMark x1="71354" y1="40941" x2="71354" y2="40941"/>
                        <a14:foregroundMark x1="68073" y1="38539" x2="68073" y2="38539"/>
                        <a14:foregroundMark x1="78542" y1="40340" x2="78542" y2="40340"/>
                        <a14:foregroundMark x1="83073" y1="44545" x2="83073" y2="44545"/>
                        <a14:foregroundMark x1="87917" y1="45746" x2="87917" y2="45746"/>
                        <a14:foregroundMark x1="79635" y1="34334" x2="79635" y2="34334"/>
                        <a14:foregroundMark x1="81042" y1="32533" x2="81042" y2="32533"/>
                        <a14:foregroundMark x1="77760" y1="44244" x2="77760" y2="44244"/>
                        <a14:foregroundMark x1="88385" y1="65265" x2="88385" y2="65265"/>
                        <a14:foregroundMark x1="64115" y1="85485" x2="64115" y2="85485"/>
                        <a14:foregroundMark x1="67292" y1="85485" x2="67292" y2="85485"/>
                        <a14:foregroundMark x1="62240" y1="86086" x2="62240" y2="86086"/>
                        <a14:foregroundMark x1="61615" y1="84284" x2="61615" y2="84284"/>
                        <a14:foregroundMark x1="64115" y1="70771" x2="64115" y2="70771"/>
                        <a14:foregroundMark x1="67760" y1="68969" x2="67760" y2="68969"/>
                        <a14:foregroundMark x1="69479" y1="65566" x2="69479" y2="65566"/>
                        <a14:backgroundMark x1="79635" y1="43043" x2="79635" y2="43043"/>
                        <a14:backgroundMark x1="79635" y1="43043" x2="79635" y2="43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17" y="0"/>
            <a:ext cx="4865783" cy="2531728"/>
          </a:xfr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E8EB32C-9FF8-01D7-7050-9D1A03AC7EEB}"/>
              </a:ext>
            </a:extLst>
          </p:cNvPr>
          <p:cNvSpPr txBox="1">
            <a:spLocks/>
          </p:cNvSpPr>
          <p:nvPr/>
        </p:nvSpPr>
        <p:spPr>
          <a:xfrm>
            <a:off x="4337300" y="2609014"/>
            <a:ext cx="3549483" cy="11160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Property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7C33E82-0F52-4C42-D956-4914BBE400E0}"/>
              </a:ext>
            </a:extLst>
          </p:cNvPr>
          <p:cNvSpPr txBox="1">
            <a:spLocks/>
          </p:cNvSpPr>
          <p:nvPr/>
        </p:nvSpPr>
        <p:spPr>
          <a:xfrm>
            <a:off x="7723162" y="4595884"/>
            <a:ext cx="3549483" cy="11160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AC23655-5C03-C6F8-E063-F986D90D77C5}"/>
              </a:ext>
            </a:extLst>
          </p:cNvPr>
          <p:cNvSpPr txBox="1">
            <a:spLocks/>
          </p:cNvSpPr>
          <p:nvPr/>
        </p:nvSpPr>
        <p:spPr>
          <a:xfrm>
            <a:off x="1378508" y="4595884"/>
            <a:ext cx="3549483" cy="11160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Machines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FB6766-D1DA-4D25-5B25-354D17D61F6E}"/>
              </a:ext>
            </a:extLst>
          </p:cNvPr>
          <p:cNvCxnSpPr/>
          <p:nvPr/>
        </p:nvCxnSpPr>
        <p:spPr>
          <a:xfrm>
            <a:off x="3000850" y="4171280"/>
            <a:ext cx="649705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B58CD4-08AA-7BA6-06F8-B50C0F55EA04}"/>
              </a:ext>
            </a:extLst>
          </p:cNvPr>
          <p:cNvCxnSpPr/>
          <p:nvPr/>
        </p:nvCxnSpPr>
        <p:spPr>
          <a:xfrm>
            <a:off x="3000850" y="4171280"/>
            <a:ext cx="0" cy="4246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23A6CB-FBC3-E081-2B11-3D0D33ECA8BB}"/>
              </a:ext>
            </a:extLst>
          </p:cNvPr>
          <p:cNvCxnSpPr/>
          <p:nvPr/>
        </p:nvCxnSpPr>
        <p:spPr>
          <a:xfrm>
            <a:off x="9497903" y="4171280"/>
            <a:ext cx="0" cy="4246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5372D9-8636-2C08-6B1F-958E5851DA8B}"/>
              </a:ext>
            </a:extLst>
          </p:cNvPr>
          <p:cNvCxnSpPr/>
          <p:nvPr/>
        </p:nvCxnSpPr>
        <p:spPr>
          <a:xfrm>
            <a:off x="6096000" y="3725026"/>
            <a:ext cx="0" cy="4246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651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6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DD34EA4-F0D2-870B-A672-A3ED3AAD7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r="13962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93" name="Freeform: Shape 6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94" name="Freeform: Shape 67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Freeform: Shape 6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BEFC1-17B1-767A-4FC2-9345703F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Challengers and Solutions</a:t>
            </a:r>
          </a:p>
        </p:txBody>
      </p:sp>
      <p:sp>
        <p:nvSpPr>
          <p:cNvPr id="96" name="Content Placeholder 31">
            <a:extLst>
              <a:ext uri="{FF2B5EF4-FFF2-40B4-BE49-F238E27FC236}">
                <a16:creationId xmlns:a16="http://schemas.microsoft.com/office/drawing/2014/main" id="{CD66F621-969D-8270-F8CF-21C344808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Compilation errors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Mismatches and errors while collecting all source files together</a:t>
            </a:r>
          </a:p>
        </p:txBody>
      </p:sp>
    </p:spTree>
    <p:extLst>
      <p:ext uri="{BB962C8B-B14F-4D97-AF65-F5344CB8AC3E}">
        <p14:creationId xmlns:p14="http://schemas.microsoft.com/office/powerpoint/2010/main" val="127704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C77329-5BF3-C329-34EB-2ECBF26C6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39" y="46084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US" dirty="0"/>
              <a:t>Teamwork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35BF83-A2AF-B14E-EB84-CA27005E60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629220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95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1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ECBC-7BFA-FE77-0682-2278D377C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59" y="893763"/>
            <a:ext cx="4527965" cy="1587444"/>
          </a:xfrm>
        </p:spPr>
        <p:txBody>
          <a:bodyPr anchor="b"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29" name="Freeform: Shape 13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15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7432525-2F97-113A-C3BC-57CADF99E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9" b="89803" l="2142" r="89956">
                        <a14:foregroundMark x1="8198" y1="47368" x2="8198" y2="47368"/>
                        <a14:foregroundMark x1="8198" y1="47368" x2="8198" y2="47368"/>
                        <a14:foregroundMark x1="5170" y1="51864" x2="5170" y2="51864"/>
                        <a14:foregroundMark x1="2142" y1="72697" x2="2142" y2="72697"/>
                        <a14:foregroundMark x1="31832" y1="21272" x2="31832" y2="21272"/>
                        <a14:foregroundMark x1="28508" y1="18092" x2="28508" y2="18092"/>
                        <a14:foregroundMark x1="28508" y1="18092" x2="28508" y2="18092"/>
                        <a14:foregroundMark x1="28508" y1="18092" x2="28508" y2="18092"/>
                        <a14:foregroundMark x1="28508" y1="18092" x2="28508" y2="18092"/>
                        <a14:foregroundMark x1="28508" y1="18092" x2="28508" y2="18092"/>
                        <a14:foregroundMark x1="26292" y1="18860" x2="26292" y2="18860"/>
                        <a14:foregroundMark x1="26292" y1="18860" x2="26292" y2="18860"/>
                        <a14:foregroundMark x1="25185" y1="19627" x2="25185" y2="19627"/>
                        <a14:foregroundMark x1="34269" y1="17654" x2="34269" y2="17654"/>
                        <a14:foregroundMark x1="34269" y1="17654" x2="34269" y2="17654"/>
                        <a14:foregroundMark x1="34564" y1="18860" x2="34564" y2="18860"/>
                        <a14:foregroundMark x1="34564" y1="18860" x2="34564" y2="18860"/>
                        <a14:foregroundMark x1="31832" y1="15132" x2="31832" y2="15132"/>
                        <a14:foregroundMark x1="31832" y1="15132" x2="31832" y2="15132"/>
                        <a14:foregroundMark x1="26883" y1="18092" x2="26883" y2="18092"/>
                        <a14:foregroundMark x1="24668" y1="18092" x2="24668" y2="18092"/>
                        <a14:foregroundMark x1="27105" y1="15132" x2="27105" y2="15132"/>
                        <a14:foregroundMark x1="31536" y1="16009" x2="31536" y2="16009"/>
                        <a14:foregroundMark x1="52142" y1="64912" x2="52142" y2="64912"/>
                        <a14:foregroundMark x1="63663" y1="33553" x2="63663" y2="33553"/>
                        <a14:foregroundMark x1="71861" y1="22478" x2="71861" y2="22478"/>
                        <a14:foregroundMark x1="71861" y1="22478" x2="71861" y2="22478"/>
                        <a14:foregroundMark x1="73560" y1="23794" x2="73560" y2="23794"/>
                        <a14:foregroundMark x1="73560" y1="23794" x2="56499" y2="25768"/>
                        <a14:foregroundMark x1="56499" y1="25768" x2="56499" y2="25768"/>
                        <a14:foregroundMark x1="46381" y1="69846" x2="46381" y2="69846"/>
                        <a14:foregroundMark x1="24151" y1="17215" x2="24151" y2="17215"/>
                        <a14:foregroundMark x1="24151" y1="17215" x2="24151" y2="17215"/>
                        <a14:foregroundMark x1="24151" y1="17215" x2="32644" y2="16009"/>
                        <a14:foregroundMark x1="32939" y1="15570" x2="32939" y2="15570"/>
                        <a14:foregroundMark x1="32939" y1="15570" x2="32939" y2="15570"/>
                        <a14:foregroundMark x1="31832" y1="13925" x2="31832" y2="13925"/>
                        <a14:foregroundMark x1="31832" y1="13925" x2="31832" y2="13925"/>
                        <a14:foregroundMark x1="31832" y1="13925" x2="27991" y2="15132"/>
                        <a14:foregroundMark x1="27991" y1="15132" x2="27991" y2="15132"/>
                        <a14:foregroundMark x1="24668" y1="17215" x2="24668" y2="17215"/>
                        <a14:foregroundMark x1="26588" y1="15570" x2="26588" y2="15570"/>
                        <a14:foregroundMark x1="26588" y1="15570" x2="26588" y2="15570"/>
                        <a14:foregroundMark x1="26588" y1="15570" x2="26588" y2="15570"/>
                        <a14:foregroundMark x1="35081" y1="14364" x2="35081" y2="14364"/>
                        <a14:foregroundMark x1="35081" y1="14364" x2="35081" y2="14364"/>
                        <a14:foregroundMark x1="34170" y1="13158" x2="32349" y2="10746"/>
                        <a14:foregroundMark x1="35081" y1="14364" x2="34170" y2="13158"/>
                        <a14:foregroundMark x1="32349" y1="10746" x2="32349" y2="10746"/>
                        <a14:foregroundMark x1="26071" y1="13925" x2="26071" y2="13925"/>
                        <a14:foregroundMark x1="26071" y1="13925" x2="26071" y2="13925"/>
                        <a14:foregroundMark x1="26071" y1="13925" x2="26071" y2="13925"/>
                        <a14:foregroundMark x1="26071" y1="13925" x2="26071" y2="13925"/>
                        <a14:foregroundMark x1="26071" y1="13925" x2="26071" y2="13925"/>
                        <a14:foregroundMark x1="26071" y1="13925" x2="26071" y2="13925"/>
                        <a14:foregroundMark x1="22981" y1="15570" x2="22157" y2="16009"/>
                        <a14:foregroundMark x1="26071" y1="13925" x2="22981" y2="15570"/>
                        <a14:foregroundMark x1="22157" y1="16009" x2="22157" y2="16009"/>
                        <a14:backgroundMark x1="21344" y1="18421" x2="21344" y2="18421"/>
                        <a14:backgroundMark x1="2142" y1="55921" x2="2142" y2="55921"/>
                        <a14:backgroundMark x1="23043" y1="15570" x2="23043" y2="15570"/>
                        <a14:backgroundMark x1="24372" y1="15570" x2="24372" y2="15570"/>
                        <a14:backgroundMark x1="32939" y1="13158" x2="32939" y2="13158"/>
                        <a14:backgroundMark x1="32939" y1="13158" x2="32939" y2="13158"/>
                        <a14:backgroundMark x1="32939" y1="13158" x2="32939" y2="13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26" r="15682" b="-3"/>
          <a:stretch/>
        </p:blipFill>
        <p:spPr>
          <a:xfrm>
            <a:off x="1033670" y="1288109"/>
            <a:ext cx="4349282" cy="4221274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29FB-15E1-2425-553A-86F623AD6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0" y="2721030"/>
            <a:ext cx="4691478" cy="3243207"/>
          </a:xfrm>
        </p:spPr>
        <p:txBody>
          <a:bodyPr>
            <a:normAutofit/>
          </a:bodyPr>
          <a:lstStyle/>
          <a:p>
            <a:r>
              <a:rPr lang="en-US" dirty="0"/>
              <a:t>Developing an OOP-based system for a tea factory to use as a tool to ease the management of the tea factory.</a:t>
            </a:r>
          </a:p>
        </p:txBody>
      </p:sp>
    </p:spTree>
    <p:extLst>
      <p:ext uri="{BB962C8B-B14F-4D97-AF65-F5344CB8AC3E}">
        <p14:creationId xmlns:p14="http://schemas.microsoft.com/office/powerpoint/2010/main" val="33668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D7228-8DF0-8238-CBFC-C5059ECB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3986" cy="1639888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700" dirty="0"/>
              <a:t>Why we chose a tea factory for our project?</a:t>
            </a:r>
          </a:p>
        </p:txBody>
      </p:sp>
      <p:sp>
        <p:nvSpPr>
          <p:cNvPr id="33" name="Content Placeholder 20">
            <a:extLst>
              <a:ext uri="{FF2B5EF4-FFF2-40B4-BE49-F238E27FC236}">
                <a16:creationId xmlns:a16="http://schemas.microsoft.com/office/drawing/2014/main" id="{9BA1EC35-2E3A-ABCD-5096-A54046D68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83986" cy="3651250"/>
          </a:xfrm>
        </p:spPr>
        <p:txBody>
          <a:bodyPr>
            <a:normAutofit fontScale="92500"/>
          </a:bodyPr>
          <a:lstStyle/>
          <a:p>
            <a:r>
              <a:rPr lang="en-US" dirty="0"/>
              <a:t>the management procedure of both human resources and other materialized resources of a tea factory is not an easy task with the traditional manual techniques.</a:t>
            </a:r>
          </a:p>
          <a:p>
            <a:r>
              <a:rPr lang="en-US" dirty="0"/>
              <a:t>Because, large number of employees, tea estates, suppliers, sellers and other types of numerous numbers of things are involving in this whole procedure.</a:t>
            </a:r>
          </a:p>
        </p:txBody>
      </p:sp>
      <p:sp>
        <p:nvSpPr>
          <p:cNvPr id="34" name="Freeform: Shape 2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2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E5262C-D222-A00A-DDDC-D59CA7F61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286" l="1557" r="89989">
                        <a14:foregroundMark x1="11346" y1="85429" x2="11346" y2="85429"/>
                        <a14:foregroundMark x1="11346" y1="85429" x2="11346" y2="85429"/>
                        <a14:foregroundMark x1="48610" y1="92286" x2="48610" y2="92286"/>
                        <a14:foregroundMark x1="76752" y1="90286" x2="76752" y2="90286"/>
                        <a14:foregroundMark x1="73749" y1="31714" x2="73749" y2="31714"/>
                        <a14:foregroundMark x1="66073" y1="76714" x2="66073" y2="76714"/>
                        <a14:foregroundMark x1="75195" y1="78571" x2="75195" y2="78571"/>
                        <a14:foregroundMark x1="75973" y1="80571" x2="75973" y2="80571"/>
                        <a14:foregroundMark x1="75973" y1="76714" x2="75973" y2="76714"/>
                        <a14:foregroundMark x1="74082" y1="77000" x2="74082" y2="77000"/>
                        <a14:foregroundMark x1="74082" y1="76143" x2="74082" y2="76143"/>
                        <a14:foregroundMark x1="74082" y1="76143" x2="74082" y2="76143"/>
                        <a14:foregroundMark x1="74082" y1="76143" x2="74082" y2="76143"/>
                        <a14:foregroundMark x1="74082" y1="76143" x2="74082" y2="76143"/>
                        <a14:foregroundMark x1="74082" y1="76143" x2="74082" y2="76143"/>
                        <a14:foregroundMark x1="8788" y1="21714" x2="8788" y2="21714"/>
                        <a14:foregroundMark x1="57175" y1="14714" x2="57175" y2="14714"/>
                        <a14:foregroundMark x1="26808" y1="48571" x2="26808" y2="48571"/>
                        <a14:foregroundMark x1="27586" y1="43429" x2="27586" y2="43429"/>
                        <a14:foregroundMark x1="27364" y1="46000" x2="27364" y2="46000"/>
                        <a14:foregroundMark x1="27364" y1="46000" x2="27364" y2="46000"/>
                        <a14:foregroundMark x1="16018" y1="23286" x2="16018" y2="23286"/>
                        <a14:foregroundMark x1="4672" y1="28429" x2="4672" y2="28429"/>
                        <a14:foregroundMark x1="84538" y1="78429" x2="84538" y2="78429"/>
                        <a14:foregroundMark x1="84761" y1="84000" x2="84761" y2="84000"/>
                        <a14:foregroundMark x1="83871" y1="90714" x2="83871" y2="90714"/>
                        <a14:foregroundMark x1="81646" y1="85857" x2="81646" y2="85857"/>
                        <a14:foregroundMark x1="81646" y1="84857" x2="81646" y2="84857"/>
                        <a14:foregroundMark x1="75195" y1="83000" x2="75195" y2="83000"/>
                        <a14:foregroundMark x1="72636" y1="74000" x2="72636" y2="74000"/>
                        <a14:foregroundMark x1="73415" y1="75429" x2="73415" y2="75429"/>
                        <a14:foregroundMark x1="73415" y1="75429" x2="73415" y2="75429"/>
                        <a14:foregroundMark x1="73415" y1="75429" x2="73415" y2="75429"/>
                        <a14:foregroundMark x1="73415" y1="75429" x2="73415" y2="75429"/>
                        <a14:foregroundMark x1="73749" y1="72429" x2="73749" y2="72429"/>
                        <a14:foregroundMark x1="73749" y1="72429" x2="73749" y2="72429"/>
                        <a14:foregroundMark x1="73749" y1="72429" x2="73749" y2="72429"/>
                        <a14:foregroundMark x1="73749" y1="72429" x2="73749" y2="72429"/>
                        <a14:foregroundMark x1="73749" y1="72429" x2="75195" y2="74000"/>
                        <a14:foregroundMark x1="75195" y1="74000" x2="75195" y2="74000"/>
                        <a14:foregroundMark x1="74638" y1="81857" x2="74638" y2="81857"/>
                        <a14:foregroundMark x1="76974" y1="83714" x2="76974" y2="83714"/>
                        <a14:foregroundMark x1="76974" y1="83714" x2="76974" y2="83714"/>
                        <a14:foregroundMark x1="76974" y1="83714" x2="76974" y2="83714"/>
                        <a14:foregroundMark x1="76974" y1="83714" x2="76974" y2="83714"/>
                        <a14:foregroundMark x1="76974" y1="83714" x2="71413" y2="87714"/>
                        <a14:foregroundMark x1="71746" y1="90429" x2="71746" y2="90429"/>
                        <a14:foregroundMark x1="71746" y1="90429" x2="71746" y2="90429"/>
                        <a14:foregroundMark x1="71746" y1="90429" x2="71746" y2="90429"/>
                        <a14:foregroundMark x1="71746" y1="90429" x2="71746" y2="90429"/>
                        <a14:foregroundMark x1="71746" y1="90429" x2="71746" y2="90429"/>
                        <a14:foregroundMark x1="71746" y1="90429" x2="78420" y2="92286"/>
                        <a14:foregroundMark x1="1557" y1="28429" x2="1557" y2="28429"/>
                        <a14:foregroundMark x1="2670" y1="74286" x2="2670" y2="74286"/>
                        <a14:foregroundMark x1="5006" y1="74286" x2="5006" y2="74286"/>
                        <a14:foregroundMark x1="5895" y1="78857" x2="5895" y2="78857"/>
                        <a14:foregroundMark x1="3226" y1="78857" x2="3226" y2="78857"/>
                        <a14:foregroundMark x1="1780" y1="78857" x2="1780" y2="78857"/>
                        <a14:foregroundMark x1="6452" y1="83714" x2="6452" y2="83714"/>
                        <a14:foregroundMark x1="4449" y1="83714" x2="4449" y2="83714"/>
                        <a14:foregroundMark x1="4449" y1="84000" x2="4449" y2="84000"/>
                        <a14:foregroundMark x1="5339" y1="85571" x2="5339" y2="85571"/>
                        <a14:foregroundMark x1="27586" y1="90429" x2="27586" y2="90429"/>
                        <a14:foregroundMark x1="27586" y1="90429" x2="27586" y2="90429"/>
                        <a14:foregroundMark x1="70523" y1="88857" x2="70523" y2="88857"/>
                        <a14:foregroundMark x1="78087" y1="83286" x2="78087" y2="83286"/>
                        <a14:foregroundMark x1="78087" y1="83286" x2="78087" y2="83286"/>
                        <a14:foregroundMark x1="51947" y1="85857" x2="51947" y2="85857"/>
                        <a14:foregroundMark x1="51947" y1="85857" x2="51947" y2="85857"/>
                        <a14:foregroundMark x1="54950" y1="89286" x2="54950" y2="89286"/>
                        <a14:foregroundMark x1="55729" y1="84857" x2="55729" y2="84857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8" y="2165793"/>
            <a:ext cx="3979557" cy="30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4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7CFC7-7F24-51BC-DDAA-35701E15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/>
              <a:t>Why we used OOP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531C5-61D6-982D-7904-77EA68B9E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Many concepts of Object-oriented programming such as,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Inheritance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Polymorphism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Abstraction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Encapsulation        </a:t>
            </a:r>
          </a:p>
          <a:p>
            <a:r>
              <a:rPr lang="en-US" dirty="0"/>
              <a:t>                  are helped us to fulfil the requirements of our tea factory management system.           </a:t>
            </a:r>
          </a:p>
        </p:txBody>
      </p:sp>
      <p:sp>
        <p:nvSpPr>
          <p:cNvPr id="30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3" name="Picture 4" descr="3D black question marks with one yellow question mark">
            <a:extLst>
              <a:ext uri="{FF2B5EF4-FFF2-40B4-BE49-F238E27FC236}">
                <a16:creationId xmlns:a16="http://schemas.microsoft.com/office/drawing/2014/main" id="{6FEF00DF-2E5B-AF2B-F8DB-12F0B77CA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60" r="25292" b="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309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107B-442C-6C95-6853-3C832109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10ADC-9A3D-8B6D-A26B-8A21EB0FD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07031"/>
            <a:ext cx="8770571" cy="365150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1A937D-2C9F-2B92-6766-5E8F5982556B}"/>
              </a:ext>
            </a:extLst>
          </p:cNvPr>
          <p:cNvSpPr/>
          <p:nvPr/>
        </p:nvSpPr>
        <p:spPr>
          <a:xfrm>
            <a:off x="4308283" y="2467209"/>
            <a:ext cx="3994484" cy="14851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 Factory Management System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0A8A74-9D1F-C5B5-B42E-E7C47D5D1293}"/>
              </a:ext>
            </a:extLst>
          </p:cNvPr>
          <p:cNvSpPr/>
          <p:nvPr/>
        </p:nvSpPr>
        <p:spPr>
          <a:xfrm>
            <a:off x="4665618" y="4711561"/>
            <a:ext cx="1626044" cy="9234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D303476-F150-6F60-3C96-3EEC8932593F}"/>
              </a:ext>
            </a:extLst>
          </p:cNvPr>
          <p:cNvSpPr/>
          <p:nvPr/>
        </p:nvSpPr>
        <p:spPr>
          <a:xfrm>
            <a:off x="2835758" y="4740150"/>
            <a:ext cx="1626044" cy="9234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3F521C-567A-4BD2-997C-D05ACD15B852}"/>
              </a:ext>
            </a:extLst>
          </p:cNvPr>
          <p:cNvSpPr/>
          <p:nvPr/>
        </p:nvSpPr>
        <p:spPr>
          <a:xfrm>
            <a:off x="619636" y="4711561"/>
            <a:ext cx="2012306" cy="95202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683691C-CDA3-3D37-C851-FC84BF977433}"/>
              </a:ext>
            </a:extLst>
          </p:cNvPr>
          <p:cNvSpPr/>
          <p:nvPr/>
        </p:nvSpPr>
        <p:spPr>
          <a:xfrm>
            <a:off x="6460822" y="4740150"/>
            <a:ext cx="1626044" cy="9234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70EBA4-7705-80E0-3171-442DDE561D80}"/>
              </a:ext>
            </a:extLst>
          </p:cNvPr>
          <p:cNvSpPr/>
          <p:nvPr/>
        </p:nvSpPr>
        <p:spPr>
          <a:xfrm>
            <a:off x="8277134" y="4725855"/>
            <a:ext cx="1626044" cy="9234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Suppliers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C55922-86B4-9E02-5196-619491C8FABA}"/>
              </a:ext>
            </a:extLst>
          </p:cNvPr>
          <p:cNvSpPr/>
          <p:nvPr/>
        </p:nvSpPr>
        <p:spPr>
          <a:xfrm>
            <a:off x="10093446" y="4740150"/>
            <a:ext cx="1626044" cy="9234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34A56C-8149-1EF0-116A-43A32DFB7BB2}"/>
              </a:ext>
            </a:extLst>
          </p:cNvPr>
          <p:cNvCxnSpPr/>
          <p:nvPr/>
        </p:nvCxnSpPr>
        <p:spPr>
          <a:xfrm>
            <a:off x="1625789" y="4284136"/>
            <a:ext cx="9133553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FB05F8-2CFD-4951-64E2-EAF98F8D4ACD}"/>
              </a:ext>
            </a:extLst>
          </p:cNvPr>
          <p:cNvCxnSpPr>
            <a:endCxn id="15" idx="0"/>
          </p:cNvCxnSpPr>
          <p:nvPr/>
        </p:nvCxnSpPr>
        <p:spPr>
          <a:xfrm>
            <a:off x="1625789" y="4269842"/>
            <a:ext cx="0" cy="44171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BE7B91-EC27-AE0F-8819-752C8D4FE81E}"/>
              </a:ext>
            </a:extLst>
          </p:cNvPr>
          <p:cNvCxnSpPr/>
          <p:nvPr/>
        </p:nvCxnSpPr>
        <p:spPr>
          <a:xfrm>
            <a:off x="3656002" y="4298431"/>
            <a:ext cx="0" cy="44171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9BA519-5E8E-10F6-2C5E-D8FE6E0E3052}"/>
              </a:ext>
            </a:extLst>
          </p:cNvPr>
          <p:cNvCxnSpPr/>
          <p:nvPr/>
        </p:nvCxnSpPr>
        <p:spPr>
          <a:xfrm>
            <a:off x="5460292" y="4298431"/>
            <a:ext cx="0" cy="44171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CCD64C-FF9B-F6F5-698B-6AE3734CDD8F}"/>
              </a:ext>
            </a:extLst>
          </p:cNvPr>
          <p:cNvCxnSpPr/>
          <p:nvPr/>
        </p:nvCxnSpPr>
        <p:spPr>
          <a:xfrm>
            <a:off x="7266979" y="4298431"/>
            <a:ext cx="0" cy="44171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702FE2-1600-12E7-C339-9D6B9BDBE95A}"/>
              </a:ext>
            </a:extLst>
          </p:cNvPr>
          <p:cNvCxnSpPr/>
          <p:nvPr/>
        </p:nvCxnSpPr>
        <p:spPr>
          <a:xfrm>
            <a:off x="9084268" y="4284136"/>
            <a:ext cx="0" cy="44171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E91EE7-6198-0450-6E6A-88F8AD390B70}"/>
              </a:ext>
            </a:extLst>
          </p:cNvPr>
          <p:cNvCxnSpPr/>
          <p:nvPr/>
        </p:nvCxnSpPr>
        <p:spPr>
          <a:xfrm>
            <a:off x="10759342" y="4284136"/>
            <a:ext cx="0" cy="44171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511AE9-F941-20F7-4B17-EECD5BC94ADE}"/>
              </a:ext>
            </a:extLst>
          </p:cNvPr>
          <p:cNvCxnSpPr>
            <a:cxnSpLocks/>
          </p:cNvCxnSpPr>
          <p:nvPr/>
        </p:nvCxnSpPr>
        <p:spPr>
          <a:xfrm>
            <a:off x="6289489" y="3952309"/>
            <a:ext cx="0" cy="30824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41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FCA5-4B60-D99B-AAF6-4AA5839B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Class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18ACCD-69DF-EE71-99A7-FC0D38833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94195" l="9753" r="95742">
                        <a14:foregroundMark x1="67857" y1="94459" x2="67857" y2="94459"/>
                        <a14:foregroundMark x1="65522" y1="88391" x2="65522" y2="88391"/>
                        <a14:foregroundMark x1="76511" y1="78892" x2="76511" y2="78892"/>
                        <a14:foregroundMark x1="65522" y1="91293" x2="65522" y2="91293"/>
                        <a14:foregroundMark x1="28984" y1="75198" x2="28984" y2="75198"/>
                        <a14:foregroundMark x1="24725" y1="77045" x2="24725" y2="77045"/>
                        <a14:foregroundMark x1="25000" y1="77045" x2="25000" y2="77045"/>
                        <a14:foregroundMark x1="34341" y1="58575" x2="34341" y2="58575"/>
                        <a14:foregroundMark x1="30907" y1="58575" x2="30907" y2="58575"/>
                        <a14:foregroundMark x1="30907" y1="58575" x2="30907" y2="58575"/>
                        <a14:foregroundMark x1="30907" y1="58575" x2="30907" y2="58575"/>
                        <a14:foregroundMark x1="51099" y1="46966" x2="51099" y2="46966"/>
                        <a14:foregroundMark x1="61676" y1="37731" x2="61676" y2="37731"/>
                        <a14:foregroundMark x1="42720" y1="36939" x2="42720" y2="36939"/>
                        <a14:foregroundMark x1="28984" y1="39578" x2="28984" y2="39578"/>
                        <a14:foregroundMark x1="33379" y1="39578" x2="33379" y2="39578"/>
                        <a14:foregroundMark x1="33379" y1="39578" x2="33379" y2="39578"/>
                        <a14:foregroundMark x1="33379" y1="39578" x2="33379" y2="39578"/>
                        <a14:foregroundMark x1="30907" y1="41953" x2="30907" y2="41953"/>
                        <a14:foregroundMark x1="30907" y1="41953" x2="30907" y2="41953"/>
                        <a14:foregroundMark x1="30907" y1="41953" x2="30907" y2="41953"/>
                        <a14:foregroundMark x1="30907" y1="41953" x2="30907" y2="41953"/>
                        <a14:foregroundMark x1="30907" y1="41953" x2="30907" y2="41953"/>
                        <a14:foregroundMark x1="30220" y1="51979" x2="30220" y2="51979"/>
                        <a14:foregroundMark x1="30220" y1="51979" x2="30220" y2="51979"/>
                        <a14:foregroundMark x1="30220" y1="51979" x2="30220" y2="51979"/>
                        <a14:foregroundMark x1="50412" y1="49868" x2="50412" y2="49868"/>
                        <a14:foregroundMark x1="50412" y1="49868" x2="50412" y2="49868"/>
                        <a14:foregroundMark x1="50412" y1="49868" x2="50412" y2="49868"/>
                        <a14:foregroundMark x1="50412" y1="49868" x2="67308" y2="49604"/>
                        <a14:foregroundMark x1="67308" y1="49604" x2="79258" y2="51979"/>
                        <a14:foregroundMark x1="79258" y1="51979" x2="68681" y2="53298"/>
                        <a14:foregroundMark x1="68681" y1="53298" x2="68132" y2="53034"/>
                        <a14:foregroundMark x1="72253" y1="35884" x2="72253" y2="35884"/>
                        <a14:foregroundMark x1="59066" y1="12929" x2="59066" y2="12929"/>
                        <a14:foregroundMark x1="59066" y1="12929" x2="59066" y2="12929"/>
                        <a14:foregroundMark x1="60027" y1="21108" x2="60027" y2="21108"/>
                        <a14:foregroundMark x1="60027" y1="21108" x2="60027" y2="21108"/>
                        <a14:foregroundMark x1="60027" y1="21108" x2="60027" y2="21108"/>
                        <a14:foregroundMark x1="51374" y1="14776" x2="51374" y2="14776"/>
                        <a14:foregroundMark x1="51374" y1="14776" x2="51374" y2="14776"/>
                        <a14:foregroundMark x1="51374" y1="14776" x2="51374" y2="14776"/>
                        <a14:foregroundMark x1="51374" y1="14776" x2="51374" y2="14776"/>
                        <a14:foregroundMark x1="51374" y1="14776" x2="51374" y2="14776"/>
                        <a14:foregroundMark x1="51374" y1="14776" x2="31319" y2="43272"/>
                        <a14:foregroundMark x1="31319" y1="43272" x2="35302" y2="61214"/>
                        <a14:foregroundMark x1="35302" y1="61214" x2="35302" y2="61214"/>
                        <a14:foregroundMark x1="30495" y1="61214" x2="30495" y2="61214"/>
                        <a14:foregroundMark x1="30495" y1="49340" x2="30495" y2="49340"/>
                        <a14:foregroundMark x1="25962" y1="80211" x2="25962" y2="80211"/>
                        <a14:foregroundMark x1="31181" y1="69129" x2="31181" y2="69129"/>
                        <a14:foregroundMark x1="30495" y1="36939" x2="30495" y2="36939"/>
                        <a14:foregroundMark x1="30495" y1="36939" x2="30495" y2="36939"/>
                        <a14:foregroundMark x1="30495" y1="36939" x2="30495" y2="36939"/>
                        <a14:foregroundMark x1="30495" y1="36939" x2="30495" y2="36939"/>
                        <a14:foregroundMark x1="28984" y1="43799" x2="34753" y2="29551"/>
                        <a14:foregroundMark x1="27335" y1="35092" x2="30220" y2="35092"/>
                        <a14:foregroundMark x1="35714" y1="26649" x2="29533" y2="32190"/>
                        <a14:foregroundMark x1="53022" y1="13456" x2="53022" y2="13456"/>
                        <a14:foregroundMark x1="64560" y1="9763" x2="64560" y2="9763"/>
                        <a14:foregroundMark x1="64560" y1="9763" x2="61676" y2="30079"/>
                        <a14:foregroundMark x1="61676" y1="30079" x2="60440" y2="25858"/>
                        <a14:foregroundMark x1="95742" y1="67810" x2="95742" y2="67810"/>
                        <a14:foregroundMark x1="66896" y1="24011" x2="66896" y2="24011"/>
                        <a14:foregroundMark x1="65522" y1="29551" x2="65522" y2="29551"/>
                        <a14:foregroundMark x1="69093" y1="30871" x2="69093" y2="30871"/>
                        <a14:foregroundMark x1="70055" y1="38259" x2="70055" y2="38259"/>
                        <a14:foregroundMark x1="70055" y1="38259" x2="70055" y2="38259"/>
                        <a14:foregroundMark x1="43681" y1="74142" x2="43681" y2="74142"/>
                        <a14:foregroundMark x1="78022" y1="78364" x2="78022" y2="78364"/>
                        <a14:foregroundMark x1="76099" y1="34565" x2="76099" y2="34565"/>
                        <a14:foregroundMark x1="75824" y1="32718" x2="75824" y2="32718"/>
                        <a14:foregroundMark x1="72665" y1="36412" x2="72665" y2="36412"/>
                        <a14:foregroundMark x1="72253" y1="32718" x2="72253" y2="32718"/>
                        <a14:foregroundMark x1="72253" y1="32718" x2="72253" y2="32718"/>
                        <a14:foregroundMark x1="72253" y1="32718" x2="72253" y2="32718"/>
                        <a14:foregroundMark x1="72253" y1="32718" x2="72253" y2="32718"/>
                        <a14:foregroundMark x1="72253" y1="32718" x2="72253" y2="32718"/>
                        <a14:foregroundMark x1="72253" y1="32718" x2="77473" y2="33245"/>
                        <a14:foregroundMark x1="77747" y1="34037" x2="77747" y2="3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45" y="1"/>
            <a:ext cx="4227967" cy="2201098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AB4DB63-42B9-4C99-9715-12CB649A9A4B}"/>
              </a:ext>
            </a:extLst>
          </p:cNvPr>
          <p:cNvSpPr txBox="1">
            <a:spLocks/>
          </p:cNvSpPr>
          <p:nvPr/>
        </p:nvSpPr>
        <p:spPr>
          <a:xfrm>
            <a:off x="215651" y="4029302"/>
            <a:ext cx="3549483" cy="11160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Finance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B714BBA-B33D-BDE6-EEB2-2731831C180F}"/>
              </a:ext>
            </a:extLst>
          </p:cNvPr>
          <p:cNvSpPr txBox="1">
            <a:spLocks/>
          </p:cNvSpPr>
          <p:nvPr/>
        </p:nvSpPr>
        <p:spPr>
          <a:xfrm>
            <a:off x="5209505" y="5033141"/>
            <a:ext cx="4992102" cy="8253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total_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 cost()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D57F772-3D82-942E-2062-EF28297D9734}"/>
              </a:ext>
            </a:extLst>
          </p:cNvPr>
          <p:cNvSpPr txBox="1">
            <a:spLocks/>
          </p:cNvSpPr>
          <p:nvPr/>
        </p:nvSpPr>
        <p:spPr>
          <a:xfrm>
            <a:off x="5209504" y="5961753"/>
            <a:ext cx="6212475" cy="8253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net_income_of_the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_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poduction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EC0BD66-2B4C-4340-BEA8-819A1B29B4CC}"/>
              </a:ext>
            </a:extLst>
          </p:cNvPr>
          <p:cNvSpPr txBox="1">
            <a:spLocks/>
          </p:cNvSpPr>
          <p:nvPr/>
        </p:nvSpPr>
        <p:spPr>
          <a:xfrm>
            <a:off x="5209503" y="4120019"/>
            <a:ext cx="6356853" cy="8253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total_salary_of_all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 superintendents() 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1D3EE-8C0C-4712-DA8F-642D2E6D8AF0}"/>
              </a:ext>
            </a:extLst>
          </p:cNvPr>
          <p:cNvSpPr txBox="1">
            <a:spLocks/>
          </p:cNvSpPr>
          <p:nvPr/>
        </p:nvSpPr>
        <p:spPr>
          <a:xfrm>
            <a:off x="5209504" y="3203986"/>
            <a:ext cx="5153696" cy="8253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total_salary_of_all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 laborers() 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C4B19EB-7C23-61D5-FD79-D691EAB84D58}"/>
              </a:ext>
            </a:extLst>
          </p:cNvPr>
          <p:cNvSpPr txBox="1">
            <a:spLocks/>
          </p:cNvSpPr>
          <p:nvPr/>
        </p:nvSpPr>
        <p:spPr>
          <a:xfrm>
            <a:off x="5209505" y="2278285"/>
            <a:ext cx="4992102" cy="8253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total_salary_of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 manager() 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FDF7C9-E133-D88F-CAEF-C5C1EFC1DEF1}"/>
              </a:ext>
            </a:extLst>
          </p:cNvPr>
          <p:cNvCxnSpPr/>
          <p:nvPr/>
        </p:nvCxnSpPr>
        <p:spPr>
          <a:xfrm>
            <a:off x="4459705" y="2690943"/>
            <a:ext cx="0" cy="368346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0BC94B-2828-A2A3-6CB8-F98D5097132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59705" y="2690943"/>
            <a:ext cx="7498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B15B3A-365D-441D-B027-1EE8C78465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765134" y="4587308"/>
            <a:ext cx="69457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C5487B-3010-7061-331E-82883FF9B0E2}"/>
              </a:ext>
            </a:extLst>
          </p:cNvPr>
          <p:cNvCxnSpPr>
            <a:cxnSpLocks/>
          </p:cNvCxnSpPr>
          <p:nvPr/>
        </p:nvCxnSpPr>
        <p:spPr>
          <a:xfrm>
            <a:off x="4459704" y="3612513"/>
            <a:ext cx="7498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6E845C-4D41-443D-CCD8-2BD05C4DD82B}"/>
              </a:ext>
            </a:extLst>
          </p:cNvPr>
          <p:cNvCxnSpPr>
            <a:cxnSpLocks/>
          </p:cNvCxnSpPr>
          <p:nvPr/>
        </p:nvCxnSpPr>
        <p:spPr>
          <a:xfrm>
            <a:off x="4459705" y="4591198"/>
            <a:ext cx="7498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C07C1B-72D1-8BFD-5C0C-EA1529981E50}"/>
              </a:ext>
            </a:extLst>
          </p:cNvPr>
          <p:cNvCxnSpPr>
            <a:cxnSpLocks/>
          </p:cNvCxnSpPr>
          <p:nvPr/>
        </p:nvCxnSpPr>
        <p:spPr>
          <a:xfrm>
            <a:off x="4459705" y="5457710"/>
            <a:ext cx="7498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649969-BB34-D26A-BAF3-6648CDD1ABD1}"/>
              </a:ext>
            </a:extLst>
          </p:cNvPr>
          <p:cNvCxnSpPr>
            <a:cxnSpLocks/>
          </p:cNvCxnSpPr>
          <p:nvPr/>
        </p:nvCxnSpPr>
        <p:spPr>
          <a:xfrm>
            <a:off x="4459705" y="6374411"/>
            <a:ext cx="7498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8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B29A-ECDA-03AC-C4F8-E0EE989A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E332-53D3-F059-296A-EDA4A2D387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 use this class to analyze all financial information.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 can use a “private” class of preventing access from the outside of the class.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The major outcome of this class is to get a clear idea of net income.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5B512-D61F-8704-41EF-2959303620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algn="ctr"/>
            <a:r>
              <a:rPr lang="en-US" sz="1800" b="1" i="1" dirty="0">
                <a:solidFill>
                  <a:srgbClr val="0070C0"/>
                </a:solidFill>
              </a:rPr>
              <a:t>OOP Concepts and the Modifications</a:t>
            </a:r>
            <a:br>
              <a:rPr lang="en-US" sz="1800" b="1" i="1" dirty="0">
                <a:solidFill>
                  <a:srgbClr val="0070C0"/>
                </a:solidFill>
              </a:rPr>
            </a:br>
            <a:r>
              <a:rPr lang="en-US" sz="1800" b="1" i="1" dirty="0">
                <a:solidFill>
                  <a:srgbClr val="0070C0"/>
                </a:solidFill>
              </a:rPr>
              <a:t>of Employee class</a:t>
            </a:r>
            <a:endParaRPr lang="en-US" b="1" i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48C16-5532-6C09-8A06-D3ADF0A6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70" y="3559764"/>
            <a:ext cx="3865940" cy="30214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737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9327-FE05-9E69-3AD9-7F9B0484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Employee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77C902-CE0A-355B-7359-E5CC23404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854" y="2542245"/>
            <a:ext cx="3549483" cy="11160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2D7D53D-9B6B-01B2-BA0A-3E834C5FB983}"/>
              </a:ext>
            </a:extLst>
          </p:cNvPr>
          <p:cNvSpPr txBox="1">
            <a:spLocks/>
          </p:cNvSpPr>
          <p:nvPr/>
        </p:nvSpPr>
        <p:spPr>
          <a:xfrm>
            <a:off x="2369416" y="4122996"/>
            <a:ext cx="2363003" cy="941437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7FB428-AB0B-CD35-565B-4ABAC1FA3FE1}"/>
              </a:ext>
            </a:extLst>
          </p:cNvPr>
          <p:cNvSpPr txBox="1">
            <a:spLocks/>
          </p:cNvSpPr>
          <p:nvPr/>
        </p:nvSpPr>
        <p:spPr>
          <a:xfrm>
            <a:off x="949691" y="5611043"/>
            <a:ext cx="2363003" cy="9414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 Labor 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921FAA2-5DAB-ABD2-E58A-FFEE175BD715}"/>
              </a:ext>
            </a:extLst>
          </p:cNvPr>
          <p:cNvSpPr txBox="1">
            <a:spLocks/>
          </p:cNvSpPr>
          <p:nvPr/>
        </p:nvSpPr>
        <p:spPr>
          <a:xfrm>
            <a:off x="4198854" y="5611044"/>
            <a:ext cx="2363003" cy="9414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Estate Labor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ACF8E0C-C557-32DB-A1FA-0A6C8655EE0D}"/>
              </a:ext>
            </a:extLst>
          </p:cNvPr>
          <p:cNvSpPr txBox="1">
            <a:spLocks/>
          </p:cNvSpPr>
          <p:nvPr/>
        </p:nvSpPr>
        <p:spPr>
          <a:xfrm>
            <a:off x="7154779" y="4232716"/>
            <a:ext cx="2363003" cy="9414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8A052-C2EB-6F72-CB2B-9C3D6E8E8759}"/>
              </a:ext>
            </a:extLst>
          </p:cNvPr>
          <p:cNvCxnSpPr/>
          <p:nvPr/>
        </p:nvCxnSpPr>
        <p:spPr>
          <a:xfrm>
            <a:off x="3312694" y="3914274"/>
            <a:ext cx="536608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4AA6E1-37E6-F78F-2290-2982811A92CF}"/>
              </a:ext>
            </a:extLst>
          </p:cNvPr>
          <p:cNvCxnSpPr>
            <a:cxnSpLocks/>
          </p:cNvCxnSpPr>
          <p:nvPr/>
        </p:nvCxnSpPr>
        <p:spPr>
          <a:xfrm>
            <a:off x="1920240" y="5350042"/>
            <a:ext cx="332552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C907FB-FCC9-CD92-EC11-C8181C38730D}"/>
              </a:ext>
            </a:extLst>
          </p:cNvPr>
          <p:cNvCxnSpPr>
            <a:stCxn id="5" idx="2"/>
          </p:cNvCxnSpPr>
          <p:nvPr/>
        </p:nvCxnSpPr>
        <p:spPr>
          <a:xfrm flipH="1">
            <a:off x="5973595" y="3658257"/>
            <a:ext cx="1" cy="2560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6C2A68-EC2C-EDF3-5FB3-11045AA15E30}"/>
              </a:ext>
            </a:extLst>
          </p:cNvPr>
          <p:cNvCxnSpPr/>
          <p:nvPr/>
        </p:nvCxnSpPr>
        <p:spPr>
          <a:xfrm flipH="1">
            <a:off x="1920239" y="5322942"/>
            <a:ext cx="1" cy="2560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AF335-96A7-2CCE-4E0D-1A41AECC8098}"/>
              </a:ext>
            </a:extLst>
          </p:cNvPr>
          <p:cNvCxnSpPr/>
          <p:nvPr/>
        </p:nvCxnSpPr>
        <p:spPr>
          <a:xfrm flipH="1">
            <a:off x="5245768" y="5355026"/>
            <a:ext cx="1" cy="2560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297638-FE2E-322A-9A55-A6C49C7F46F0}"/>
              </a:ext>
            </a:extLst>
          </p:cNvPr>
          <p:cNvCxnSpPr>
            <a:cxnSpLocks/>
          </p:cNvCxnSpPr>
          <p:nvPr/>
        </p:nvCxnSpPr>
        <p:spPr>
          <a:xfrm flipH="1">
            <a:off x="3281245" y="3891196"/>
            <a:ext cx="1" cy="2560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83493E-8789-E73B-6624-E7A9B514A904}"/>
              </a:ext>
            </a:extLst>
          </p:cNvPr>
          <p:cNvCxnSpPr>
            <a:cxnSpLocks/>
          </p:cNvCxnSpPr>
          <p:nvPr/>
        </p:nvCxnSpPr>
        <p:spPr>
          <a:xfrm>
            <a:off x="8678780" y="3891196"/>
            <a:ext cx="0" cy="32787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D30BF3-1FD3-3ECE-8C6A-D5C0D9F528B8}"/>
              </a:ext>
            </a:extLst>
          </p:cNvPr>
          <p:cNvCxnSpPr/>
          <p:nvPr/>
        </p:nvCxnSpPr>
        <p:spPr>
          <a:xfrm flipH="1">
            <a:off x="3550918" y="5064433"/>
            <a:ext cx="1" cy="2560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B440DAD4-B904-686D-C950-449783DD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000" l="10000" r="90000">
                        <a14:foregroundMark x1="30000" y1="98000" x2="30000" y2="98000"/>
                        <a14:foregroundMark x1="74667" y1="92889" x2="74667" y2="92889"/>
                        <a14:foregroundMark x1="60000" y1="73111" x2="60000" y2="73111"/>
                        <a14:foregroundMark x1="18000" y1="31111" x2="18000" y2="31111"/>
                        <a14:foregroundMark x1="18000" y1="31111" x2="18000" y2="31111"/>
                        <a14:foregroundMark x1="18000" y1="31111" x2="18000" y2="31111"/>
                        <a14:foregroundMark x1="18000" y1="31111" x2="18000" y2="31111"/>
                        <a14:foregroundMark x1="18000" y1="31111" x2="16444" y2="31111"/>
                        <a14:foregroundMark x1="20444" y1="33111" x2="20444" y2="33111"/>
                        <a14:foregroundMark x1="52889" y1="37111" x2="52889" y2="37111"/>
                        <a14:foregroundMark x1="48889" y1="36222" x2="48889" y2="36222"/>
                        <a14:foregroundMark x1="56000" y1="30000" x2="56000" y2="30000"/>
                        <a14:foregroundMark x1="56000" y1="30000" x2="56000" y2="30000"/>
                        <a14:foregroundMark x1="56000" y1="30000" x2="56000" y2="30000"/>
                        <a14:foregroundMark x1="56000" y1="30000" x2="56000" y2="30000"/>
                        <a14:foregroundMark x1="56000" y1="30000" x2="56000" y2="30000"/>
                        <a14:foregroundMark x1="56000" y1="30000" x2="56000" y2="30000"/>
                        <a14:foregroundMark x1="50889" y1="30667" x2="50889" y2="30667"/>
                        <a14:foregroundMark x1="50889" y1="30667" x2="50889" y2="30667"/>
                        <a14:foregroundMark x1="50889" y1="30667" x2="50889" y2="30667"/>
                        <a14:foregroundMark x1="50889" y1="30667" x2="50889" y2="30667"/>
                        <a14:foregroundMark x1="44222" y1="15778" x2="44222" y2="15778"/>
                        <a14:foregroundMark x1="64444" y1="19333" x2="64444" y2="19333"/>
                        <a14:foregroundMark x1="81778" y1="31111" x2="81778" y2="31111"/>
                        <a14:foregroundMark x1="36667" y1="16889" x2="36667" y2="16889"/>
                        <a14:foregroundMark x1="18889" y1="26444" x2="18889" y2="26444"/>
                        <a14:foregroundMark x1="13333" y1="26444" x2="13333" y2="26444"/>
                        <a14:foregroundMark x1="37778" y1="75778" x2="37778" y2="75778"/>
                        <a14:foregroundMark x1="69111" y1="13333" x2="69111" y2="13333"/>
                        <a14:foregroundMark x1="36222" y1="58889" x2="36222" y2="58889"/>
                        <a14:foregroundMark x1="36222" y1="58889" x2="36222" y2="58889"/>
                        <a14:foregroundMark x1="36222" y1="58889" x2="36222" y2="58889"/>
                        <a14:foregroundMark x1="36222" y1="58889" x2="36222" y2="58889"/>
                        <a14:foregroundMark x1="36222" y1="58889" x2="42222" y2="58889"/>
                        <a14:foregroundMark x1="42222" y1="58889" x2="42222" y2="58889"/>
                        <a14:foregroundMark x1="44222" y1="63111" x2="44222" y2="63111"/>
                        <a14:foregroundMark x1="44222" y1="63111" x2="44222" y2="63111"/>
                        <a14:foregroundMark x1="46222" y1="31111" x2="46222" y2="31111"/>
                        <a14:foregroundMark x1="33111" y1="15333" x2="33111" y2="15333"/>
                        <a14:foregroundMark x1="50889" y1="66000" x2="50889" y2="66000"/>
                        <a14:foregroundMark x1="50889" y1="66000" x2="50889" y2="66000"/>
                        <a14:foregroundMark x1="60000" y1="57333" x2="60000" y2="57333"/>
                        <a14:foregroundMark x1="54889" y1="63111" x2="54889" y2="63111"/>
                        <a14:foregroundMark x1="54889" y1="60889" x2="54889" y2="60889"/>
                        <a14:foregroundMark x1="67111" y1="56000" x2="67111" y2="56000"/>
                        <a14:foregroundMark x1="38667" y1="71111" x2="38667" y2="71111"/>
                        <a14:foregroundMark x1="38667" y1="71111" x2="38667" y2="71111"/>
                        <a14:foregroundMark x1="38667" y1="71111" x2="38667" y2="71111"/>
                        <a14:foregroundMark x1="38667" y1="71111" x2="38667" y2="71111"/>
                        <a14:foregroundMark x1="38667" y1="71111" x2="38667" y2="71111"/>
                        <a14:foregroundMark x1="38667" y1="71111" x2="37778" y2="71111"/>
                        <a14:foregroundMark x1="37778" y1="71111" x2="37778" y2="71111"/>
                        <a14:foregroundMark x1="37778" y1="71111" x2="37778" y2="71111"/>
                        <a14:foregroundMark x1="35111" y1="69111" x2="35111" y2="69111"/>
                        <a14:foregroundMark x1="44667" y1="71111" x2="44667" y2="71111"/>
                        <a14:foregroundMark x1="44667" y1="71111" x2="44667" y2="71111"/>
                        <a14:foregroundMark x1="44667" y1="71111" x2="54000" y2="75111"/>
                        <a14:foregroundMark x1="54000" y1="75111" x2="54000" y2="75111"/>
                        <a14:foregroundMark x1="46889" y1="75111" x2="46889" y2="75111"/>
                        <a14:foregroundMark x1="32000" y1="73556" x2="32000" y2="73556"/>
                        <a14:foregroundMark x1="37778" y1="64000" x2="37778" y2="64000"/>
                        <a14:foregroundMark x1="37778" y1="64000" x2="37778" y2="64000"/>
                        <a14:foregroundMark x1="37778" y1="64000" x2="37778" y2="64000"/>
                        <a14:foregroundMark x1="37778" y1="64000" x2="37778" y2="64000"/>
                        <a14:foregroundMark x1="37778" y1="64000" x2="41778" y2="64000"/>
                        <a14:foregroundMark x1="41778" y1="64000" x2="41778" y2="64000"/>
                        <a14:foregroundMark x1="41778" y1="64000" x2="41778" y2="64000"/>
                        <a14:foregroundMark x1="47778" y1="62000" x2="47778" y2="62000"/>
                        <a14:foregroundMark x1="47778" y1="62000" x2="47778" y2="62000"/>
                        <a14:foregroundMark x1="45778" y1="58444" x2="45778" y2="58444"/>
                        <a14:foregroundMark x1="45778" y1="58444" x2="45778" y2="58444"/>
                        <a14:foregroundMark x1="45778" y1="58444" x2="45778" y2="58444"/>
                        <a14:foregroundMark x1="45778" y1="58444" x2="45778" y2="58444"/>
                        <a14:foregroundMark x1="45778" y1="58444" x2="58444" y2="72889"/>
                        <a14:foregroundMark x1="58444" y1="72889" x2="51778" y2="58667"/>
                        <a14:foregroundMark x1="51778" y1="58667" x2="52444" y2="65111"/>
                        <a14:foregroundMark x1="34222" y1="64000" x2="34222" y2="64000"/>
                        <a14:foregroundMark x1="34222" y1="64000" x2="34222" y2="64000"/>
                        <a14:foregroundMark x1="36667" y1="55333" x2="36667" y2="55333"/>
                        <a14:foregroundMark x1="36667" y1="55333" x2="36667" y2="55333"/>
                        <a14:foregroundMark x1="36667" y1="55333" x2="46222" y2="55333"/>
                        <a14:foregroundMark x1="66667" y1="64444" x2="66667" y2="64444"/>
                        <a14:foregroundMark x1="22000" y1="31111" x2="22000" y2="31111"/>
                        <a14:foregroundMark x1="22000" y1="31111" x2="22000" y2="31111"/>
                        <a14:foregroundMark x1="23556" y1="27111" x2="23556" y2="27111"/>
                        <a14:foregroundMark x1="71111" y1="16444" x2="71111" y2="1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94" y="-36956"/>
            <a:ext cx="3165167" cy="316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1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54C89C-373F-47FC-BB73-6842E569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F14D8-01DE-8BE5-79C1-17C18D55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963" y="1314450"/>
            <a:ext cx="3213279" cy="4229100"/>
          </a:xfrm>
        </p:spPr>
        <p:txBody>
          <a:bodyPr anchor="ctr">
            <a:normAutofit/>
          </a:bodyPr>
          <a:lstStyle/>
          <a:p>
            <a:r>
              <a:rPr lang="en-US" sz="3000" dirty="0"/>
              <a:t>OOP Concepts and the Modifications</a:t>
            </a:r>
            <a:br>
              <a:rPr lang="en-US" sz="3000" dirty="0"/>
            </a:br>
            <a:r>
              <a:rPr lang="en-US" sz="3000" dirty="0"/>
              <a:t>of Employee class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F100C7F-5272-46AB-9FC7-E66059915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28027" cy="6858000"/>
          </a:xfrm>
          <a:custGeom>
            <a:avLst/>
            <a:gdLst>
              <a:gd name="connsiteX0" fmla="*/ 0 w 7128027"/>
              <a:gd name="connsiteY0" fmla="*/ 0 h 6858000"/>
              <a:gd name="connsiteX1" fmla="*/ 333951 w 7128027"/>
              <a:gd name="connsiteY1" fmla="*/ 0 h 6858000"/>
              <a:gd name="connsiteX2" fmla="*/ 1220030 w 7128027"/>
              <a:gd name="connsiteY2" fmla="*/ 0 h 6858000"/>
              <a:gd name="connsiteX3" fmla="*/ 1345471 w 7128027"/>
              <a:gd name="connsiteY3" fmla="*/ 0 h 6858000"/>
              <a:gd name="connsiteX4" fmla="*/ 2838612 w 7128027"/>
              <a:gd name="connsiteY4" fmla="*/ 0 h 6858000"/>
              <a:gd name="connsiteX5" fmla="*/ 5505004 w 7128027"/>
              <a:gd name="connsiteY5" fmla="*/ 0 h 6858000"/>
              <a:gd name="connsiteX6" fmla="*/ 5527128 w 7128027"/>
              <a:gd name="connsiteY6" fmla="*/ 14997 h 6858000"/>
              <a:gd name="connsiteX7" fmla="*/ 7128027 w 7128027"/>
              <a:gd name="connsiteY7" fmla="*/ 3621656 h 6858000"/>
              <a:gd name="connsiteX8" fmla="*/ 5253677 w 7128027"/>
              <a:gd name="connsiteY8" fmla="*/ 6374814 h 6858000"/>
              <a:gd name="connsiteX9" fmla="*/ 4737029 w 7128027"/>
              <a:gd name="connsiteY9" fmla="*/ 6780599 h 6858000"/>
              <a:gd name="connsiteX10" fmla="*/ 4625273 w 7128027"/>
              <a:gd name="connsiteY10" fmla="*/ 6858000 h 6858000"/>
              <a:gd name="connsiteX11" fmla="*/ 2838612 w 7128027"/>
              <a:gd name="connsiteY11" fmla="*/ 6858000 h 6858000"/>
              <a:gd name="connsiteX12" fmla="*/ 1220030 w 7128027"/>
              <a:gd name="connsiteY12" fmla="*/ 6858000 h 6858000"/>
              <a:gd name="connsiteX13" fmla="*/ 1037077 w 7128027"/>
              <a:gd name="connsiteY13" fmla="*/ 6858000 h 6858000"/>
              <a:gd name="connsiteX14" fmla="*/ 333951 w 7128027"/>
              <a:gd name="connsiteY14" fmla="*/ 6858000 h 6858000"/>
              <a:gd name="connsiteX15" fmla="*/ 0 w 7128027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28027" h="6858000">
                <a:moveTo>
                  <a:pt x="0" y="0"/>
                </a:moveTo>
                <a:lnTo>
                  <a:pt x="333951" y="0"/>
                </a:lnTo>
                <a:lnTo>
                  <a:pt x="1220030" y="0"/>
                </a:lnTo>
                <a:lnTo>
                  <a:pt x="1345471" y="0"/>
                </a:lnTo>
                <a:lnTo>
                  <a:pt x="2838612" y="0"/>
                </a:lnTo>
                <a:lnTo>
                  <a:pt x="5505004" y="0"/>
                </a:lnTo>
                <a:lnTo>
                  <a:pt x="5527128" y="14997"/>
                </a:lnTo>
                <a:cubicBezTo>
                  <a:pt x="6554291" y="754641"/>
                  <a:pt x="7128027" y="2093192"/>
                  <a:pt x="7128027" y="3621656"/>
                </a:cubicBezTo>
                <a:cubicBezTo>
                  <a:pt x="7128027" y="4969131"/>
                  <a:pt x="6199302" y="5602839"/>
                  <a:pt x="5253677" y="6374814"/>
                </a:cubicBezTo>
                <a:cubicBezTo>
                  <a:pt x="5081474" y="6515397"/>
                  <a:pt x="4910847" y="6653108"/>
                  <a:pt x="4737029" y="6780599"/>
                </a:cubicBezTo>
                <a:lnTo>
                  <a:pt x="4625273" y="6858000"/>
                </a:lnTo>
                <a:lnTo>
                  <a:pt x="2838612" y="6858000"/>
                </a:lnTo>
                <a:lnTo>
                  <a:pt x="1220030" y="6858000"/>
                </a:lnTo>
                <a:lnTo>
                  <a:pt x="1037077" y="6858000"/>
                </a:lnTo>
                <a:lnTo>
                  <a:pt x="3339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FEA6D5-DF59-4E15-B19F-159D0588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57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C8C9E5-F937-44A5-A519-EA719F03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7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6ACC61-CAF0-34ED-4E08-12159BC0D7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169470"/>
              </p:ext>
            </p:extLst>
          </p:nvPr>
        </p:nvGraphicFramePr>
        <p:xfrm>
          <a:off x="298017" y="942976"/>
          <a:ext cx="6105526" cy="4867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874336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1E2D36"/>
      </a:dk2>
      <a:lt2>
        <a:srgbClr val="E2E8E2"/>
      </a:lt2>
      <a:accent1>
        <a:srgbClr val="BD4DC3"/>
      </a:accent1>
      <a:accent2>
        <a:srgbClr val="7A3BB1"/>
      </a:accent2>
      <a:accent3>
        <a:srgbClr val="5A4DC3"/>
      </a:accent3>
      <a:accent4>
        <a:srgbClr val="3B5FB1"/>
      </a:accent4>
      <a:accent5>
        <a:srgbClr val="4DA2C3"/>
      </a:accent5>
      <a:accent6>
        <a:srgbClr val="3BB1A1"/>
      </a:accent6>
      <a:hlink>
        <a:srgbClr val="3F86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736</Words>
  <Application>Microsoft Office PowerPoint</Application>
  <PresentationFormat>Widescreen</PresentationFormat>
  <Paragraphs>146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Meiryo</vt:lpstr>
      <vt:lpstr>Corbel</vt:lpstr>
      <vt:lpstr>Wingdings</vt:lpstr>
      <vt:lpstr>SketchLinesVTI</vt:lpstr>
      <vt:lpstr>TEA FACTORY MANAGEMENT SYSTEM</vt:lpstr>
      <vt:lpstr>OBJECTIVE</vt:lpstr>
      <vt:lpstr>Why we chose a tea factory for our project?</vt:lpstr>
      <vt:lpstr>Why we used OOP ?</vt:lpstr>
      <vt:lpstr>Classes </vt:lpstr>
      <vt:lpstr>Finance Class</vt:lpstr>
      <vt:lpstr>Finance Class</vt:lpstr>
      <vt:lpstr>Employee Class</vt:lpstr>
      <vt:lpstr>OOP Concepts and the Modifications of Employee class</vt:lpstr>
      <vt:lpstr>Market Class</vt:lpstr>
      <vt:lpstr>PowerPoint Presentation</vt:lpstr>
      <vt:lpstr>PowerPoint Presentation</vt:lpstr>
      <vt:lpstr>Suppliers Class</vt:lpstr>
      <vt:lpstr>PowerPoint Presentation</vt:lpstr>
      <vt:lpstr>Product Class</vt:lpstr>
      <vt:lpstr>OOP Concepts and the Modifications of product class</vt:lpstr>
      <vt:lpstr>Property Class</vt:lpstr>
      <vt:lpstr>Challengers and Solutions</vt:lpstr>
      <vt:lpstr>Teamwork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PS/2019/259 - WEERASINGHE S.A.</dc:creator>
  <cp:lastModifiedBy>PS/2019/036 - GANEPOLA G.A.D.D.</cp:lastModifiedBy>
  <cp:revision>12</cp:revision>
  <dcterms:created xsi:type="dcterms:W3CDTF">2022-08-04T04:17:30Z</dcterms:created>
  <dcterms:modified xsi:type="dcterms:W3CDTF">2022-08-09T12:22:12Z</dcterms:modified>
</cp:coreProperties>
</file>